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3" r:id="rId7"/>
    <p:sldId id="262" r:id="rId8"/>
    <p:sldId id="264" r:id="rId9"/>
    <p:sldId id="265" r:id="rId10"/>
    <p:sldId id="266" r:id="rId11"/>
    <p:sldId id="261" r:id="rId12"/>
    <p:sldId id="267" r:id="rId13"/>
    <p:sldId id="269" r:id="rId14"/>
    <p:sldId id="268"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41B96-3167-4533-B016-26887E88E568}" v="842" dt="2022-12-03T00:05:01.443"/>
    <p1510:client id="{C21D04F9-EADC-4D1F-95BB-09370D1FFC21}" v="518" dt="2022-12-02T18:59:22.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6EFBE-D60B-45B1-A5C6-4D45BE9C1BC3}"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07DA4BC3-B8CF-4B29-9CE0-A5B2DAB38B02}">
      <dgm:prSet/>
      <dgm:spPr/>
      <dgm:t>
        <a:bodyPr/>
        <a:lstStyle/>
        <a:p>
          <a:r>
            <a:rPr lang="el-GR" b="1"/>
            <a:t>1) Performance Profile - Χαρακτηριστικά Απόδοσης</a:t>
          </a:r>
          <a:endParaRPr lang="en-US"/>
        </a:p>
      </dgm:t>
    </dgm:pt>
    <dgm:pt modelId="{F54DDCDF-6A5C-4984-B307-A3EA6A633EEB}" type="parTrans" cxnId="{011DAC32-370D-448A-B0A2-EF91C9D59EC9}">
      <dgm:prSet/>
      <dgm:spPr/>
      <dgm:t>
        <a:bodyPr/>
        <a:lstStyle/>
        <a:p>
          <a:endParaRPr lang="en-US"/>
        </a:p>
      </dgm:t>
    </dgm:pt>
    <dgm:pt modelId="{AAFC1512-35B5-445F-87FD-721B964736D6}" type="sibTrans" cxnId="{011DAC32-370D-448A-B0A2-EF91C9D59EC9}">
      <dgm:prSet/>
      <dgm:spPr/>
      <dgm:t>
        <a:bodyPr/>
        <a:lstStyle/>
        <a:p>
          <a:endParaRPr lang="en-US"/>
        </a:p>
      </dgm:t>
    </dgm:pt>
    <dgm:pt modelId="{DC5E87D8-4062-4D28-A343-E8D17950FCF9}">
      <dgm:prSet/>
      <dgm:spPr/>
      <dgm:t>
        <a:bodyPr/>
        <a:lstStyle/>
        <a:p>
          <a:r>
            <a:rPr lang="el-GR" b="1"/>
            <a:t>2) Sport Psych Mapping (SPM)</a:t>
          </a:r>
          <a:endParaRPr lang="en-US"/>
        </a:p>
      </dgm:t>
    </dgm:pt>
    <dgm:pt modelId="{FE0AA311-5277-4F2C-A2AC-59B4836D6475}" type="parTrans" cxnId="{E6A51098-6D9B-4BC8-BFB9-ED1254F44526}">
      <dgm:prSet/>
      <dgm:spPr/>
      <dgm:t>
        <a:bodyPr/>
        <a:lstStyle/>
        <a:p>
          <a:endParaRPr lang="en-US"/>
        </a:p>
      </dgm:t>
    </dgm:pt>
    <dgm:pt modelId="{DEB00905-8A38-49E8-A422-9E70D7E8F41D}" type="sibTrans" cxnId="{E6A51098-6D9B-4BC8-BFB9-ED1254F44526}">
      <dgm:prSet/>
      <dgm:spPr/>
      <dgm:t>
        <a:bodyPr/>
        <a:lstStyle/>
        <a:p>
          <a:endParaRPr lang="en-US"/>
        </a:p>
      </dgm:t>
    </dgm:pt>
    <dgm:pt modelId="{8433E911-4915-4A6B-A9A2-28D322A601BA}">
      <dgm:prSet/>
      <dgm:spPr/>
      <dgm:t>
        <a:bodyPr/>
        <a:lstStyle/>
        <a:p>
          <a:r>
            <a:rPr lang="el-GR" b="1"/>
            <a:t>3) Ανάλυση Χαρακτηριστικών Συμπεριφοράς</a:t>
          </a:r>
          <a:endParaRPr lang="en-US"/>
        </a:p>
      </dgm:t>
    </dgm:pt>
    <dgm:pt modelId="{D542CC53-E91E-4F17-BA20-33B80C830D4B}" type="parTrans" cxnId="{AFA68931-1FA3-4472-8C49-8C850890EB75}">
      <dgm:prSet/>
      <dgm:spPr/>
      <dgm:t>
        <a:bodyPr/>
        <a:lstStyle/>
        <a:p>
          <a:endParaRPr lang="en-US"/>
        </a:p>
      </dgm:t>
    </dgm:pt>
    <dgm:pt modelId="{ACACE437-16A4-46F8-82F6-62AAE5B21325}" type="sibTrans" cxnId="{AFA68931-1FA3-4472-8C49-8C850890EB75}">
      <dgm:prSet/>
      <dgm:spPr/>
      <dgm:t>
        <a:bodyPr/>
        <a:lstStyle/>
        <a:p>
          <a:endParaRPr lang="en-US"/>
        </a:p>
      </dgm:t>
    </dgm:pt>
    <dgm:pt modelId="{640973E3-676E-4926-8C6B-21F1675646B8}" type="pres">
      <dgm:prSet presAssocID="{9486EFBE-D60B-45B1-A5C6-4D45BE9C1BC3}" presName="hierChild1" presStyleCnt="0">
        <dgm:presLayoutVars>
          <dgm:chPref val="1"/>
          <dgm:dir/>
          <dgm:animOne val="branch"/>
          <dgm:animLvl val="lvl"/>
          <dgm:resizeHandles/>
        </dgm:presLayoutVars>
      </dgm:prSet>
      <dgm:spPr/>
    </dgm:pt>
    <dgm:pt modelId="{1559C7ED-2E2E-4041-B040-58C111C5853A}" type="pres">
      <dgm:prSet presAssocID="{07DA4BC3-B8CF-4B29-9CE0-A5B2DAB38B02}" presName="hierRoot1" presStyleCnt="0"/>
      <dgm:spPr/>
    </dgm:pt>
    <dgm:pt modelId="{F0D51E58-C1CC-4CEB-AE7C-94CFA3503851}" type="pres">
      <dgm:prSet presAssocID="{07DA4BC3-B8CF-4B29-9CE0-A5B2DAB38B02}" presName="composite" presStyleCnt="0"/>
      <dgm:spPr/>
    </dgm:pt>
    <dgm:pt modelId="{08D92A82-30AE-4DFE-82DF-FCADF9337F19}" type="pres">
      <dgm:prSet presAssocID="{07DA4BC3-B8CF-4B29-9CE0-A5B2DAB38B02}" presName="background" presStyleLbl="node0" presStyleIdx="0" presStyleCnt="3"/>
      <dgm:spPr/>
    </dgm:pt>
    <dgm:pt modelId="{0366D263-5A85-41E0-93F2-091F581D29B8}" type="pres">
      <dgm:prSet presAssocID="{07DA4BC3-B8CF-4B29-9CE0-A5B2DAB38B02}" presName="text" presStyleLbl="fgAcc0" presStyleIdx="0" presStyleCnt="3">
        <dgm:presLayoutVars>
          <dgm:chPref val="3"/>
        </dgm:presLayoutVars>
      </dgm:prSet>
      <dgm:spPr/>
    </dgm:pt>
    <dgm:pt modelId="{A80F3D84-628D-4E57-B9B0-8F16BD7F7289}" type="pres">
      <dgm:prSet presAssocID="{07DA4BC3-B8CF-4B29-9CE0-A5B2DAB38B02}" presName="hierChild2" presStyleCnt="0"/>
      <dgm:spPr/>
    </dgm:pt>
    <dgm:pt modelId="{8375FFFA-67FB-4F26-81DC-34CA1B43A584}" type="pres">
      <dgm:prSet presAssocID="{DC5E87D8-4062-4D28-A343-E8D17950FCF9}" presName="hierRoot1" presStyleCnt="0"/>
      <dgm:spPr/>
    </dgm:pt>
    <dgm:pt modelId="{0FC2FE75-805B-45E2-BE5F-3EF4F97D95D8}" type="pres">
      <dgm:prSet presAssocID="{DC5E87D8-4062-4D28-A343-E8D17950FCF9}" presName="composite" presStyleCnt="0"/>
      <dgm:spPr/>
    </dgm:pt>
    <dgm:pt modelId="{F17FB216-6E95-4CF2-9A5E-0392EC457522}" type="pres">
      <dgm:prSet presAssocID="{DC5E87D8-4062-4D28-A343-E8D17950FCF9}" presName="background" presStyleLbl="node0" presStyleIdx="1" presStyleCnt="3"/>
      <dgm:spPr/>
    </dgm:pt>
    <dgm:pt modelId="{A6F12317-97AB-4907-ABD6-AFF53F1B9F90}" type="pres">
      <dgm:prSet presAssocID="{DC5E87D8-4062-4D28-A343-E8D17950FCF9}" presName="text" presStyleLbl="fgAcc0" presStyleIdx="1" presStyleCnt="3">
        <dgm:presLayoutVars>
          <dgm:chPref val="3"/>
        </dgm:presLayoutVars>
      </dgm:prSet>
      <dgm:spPr/>
    </dgm:pt>
    <dgm:pt modelId="{E5868DA2-44C8-4FDB-AE5D-0380C8F887DD}" type="pres">
      <dgm:prSet presAssocID="{DC5E87D8-4062-4D28-A343-E8D17950FCF9}" presName="hierChild2" presStyleCnt="0"/>
      <dgm:spPr/>
    </dgm:pt>
    <dgm:pt modelId="{EFEAD48A-4289-4568-BD57-62B3A888D440}" type="pres">
      <dgm:prSet presAssocID="{8433E911-4915-4A6B-A9A2-28D322A601BA}" presName="hierRoot1" presStyleCnt="0"/>
      <dgm:spPr/>
    </dgm:pt>
    <dgm:pt modelId="{5C936F34-84D5-478C-84BA-E1CE447DA90A}" type="pres">
      <dgm:prSet presAssocID="{8433E911-4915-4A6B-A9A2-28D322A601BA}" presName="composite" presStyleCnt="0"/>
      <dgm:spPr/>
    </dgm:pt>
    <dgm:pt modelId="{F642AB5D-3862-46DE-8A58-6C5A589D9FC5}" type="pres">
      <dgm:prSet presAssocID="{8433E911-4915-4A6B-A9A2-28D322A601BA}" presName="background" presStyleLbl="node0" presStyleIdx="2" presStyleCnt="3"/>
      <dgm:spPr/>
    </dgm:pt>
    <dgm:pt modelId="{2FE818E7-7E9E-4645-90FA-833C6766DA0D}" type="pres">
      <dgm:prSet presAssocID="{8433E911-4915-4A6B-A9A2-28D322A601BA}" presName="text" presStyleLbl="fgAcc0" presStyleIdx="2" presStyleCnt="3">
        <dgm:presLayoutVars>
          <dgm:chPref val="3"/>
        </dgm:presLayoutVars>
      </dgm:prSet>
      <dgm:spPr/>
    </dgm:pt>
    <dgm:pt modelId="{B0677736-DB20-485C-8622-AE07452BABA1}" type="pres">
      <dgm:prSet presAssocID="{8433E911-4915-4A6B-A9A2-28D322A601BA}" presName="hierChild2" presStyleCnt="0"/>
      <dgm:spPr/>
    </dgm:pt>
  </dgm:ptLst>
  <dgm:cxnLst>
    <dgm:cxn modelId="{AFA68931-1FA3-4472-8C49-8C850890EB75}" srcId="{9486EFBE-D60B-45B1-A5C6-4D45BE9C1BC3}" destId="{8433E911-4915-4A6B-A9A2-28D322A601BA}" srcOrd="2" destOrd="0" parTransId="{D542CC53-E91E-4F17-BA20-33B80C830D4B}" sibTransId="{ACACE437-16A4-46F8-82F6-62AAE5B21325}"/>
    <dgm:cxn modelId="{011DAC32-370D-448A-B0A2-EF91C9D59EC9}" srcId="{9486EFBE-D60B-45B1-A5C6-4D45BE9C1BC3}" destId="{07DA4BC3-B8CF-4B29-9CE0-A5B2DAB38B02}" srcOrd="0" destOrd="0" parTransId="{F54DDCDF-6A5C-4984-B307-A3EA6A633EEB}" sibTransId="{AAFC1512-35B5-445F-87FD-721B964736D6}"/>
    <dgm:cxn modelId="{E1100378-6D1C-4980-9D47-5EBAF10FE470}" type="presOf" srcId="{8433E911-4915-4A6B-A9A2-28D322A601BA}" destId="{2FE818E7-7E9E-4645-90FA-833C6766DA0D}" srcOrd="0" destOrd="0" presId="urn:microsoft.com/office/officeart/2005/8/layout/hierarchy1"/>
    <dgm:cxn modelId="{E6A51098-6D9B-4BC8-BFB9-ED1254F44526}" srcId="{9486EFBE-D60B-45B1-A5C6-4D45BE9C1BC3}" destId="{DC5E87D8-4062-4D28-A343-E8D17950FCF9}" srcOrd="1" destOrd="0" parTransId="{FE0AA311-5277-4F2C-A2AC-59B4836D6475}" sibTransId="{DEB00905-8A38-49E8-A422-9E70D7E8F41D}"/>
    <dgm:cxn modelId="{05ECE7A6-81B9-4C01-81BF-80ED39FB7C96}" type="presOf" srcId="{07DA4BC3-B8CF-4B29-9CE0-A5B2DAB38B02}" destId="{0366D263-5A85-41E0-93F2-091F581D29B8}" srcOrd="0" destOrd="0" presId="urn:microsoft.com/office/officeart/2005/8/layout/hierarchy1"/>
    <dgm:cxn modelId="{ECF822A8-7E1C-4C53-A4DE-31E43B168B21}" type="presOf" srcId="{9486EFBE-D60B-45B1-A5C6-4D45BE9C1BC3}" destId="{640973E3-676E-4926-8C6B-21F1675646B8}" srcOrd="0" destOrd="0" presId="urn:microsoft.com/office/officeart/2005/8/layout/hierarchy1"/>
    <dgm:cxn modelId="{FC66EEF2-847F-4D4C-A923-EEFB48BB0759}" type="presOf" srcId="{DC5E87D8-4062-4D28-A343-E8D17950FCF9}" destId="{A6F12317-97AB-4907-ABD6-AFF53F1B9F90}" srcOrd="0" destOrd="0" presId="urn:microsoft.com/office/officeart/2005/8/layout/hierarchy1"/>
    <dgm:cxn modelId="{9F1081E3-9A5D-43C1-81B1-35E5A451BD07}" type="presParOf" srcId="{640973E3-676E-4926-8C6B-21F1675646B8}" destId="{1559C7ED-2E2E-4041-B040-58C111C5853A}" srcOrd="0" destOrd="0" presId="urn:microsoft.com/office/officeart/2005/8/layout/hierarchy1"/>
    <dgm:cxn modelId="{DBCF690C-7C46-495F-B26F-EF6D4E0C58BC}" type="presParOf" srcId="{1559C7ED-2E2E-4041-B040-58C111C5853A}" destId="{F0D51E58-C1CC-4CEB-AE7C-94CFA3503851}" srcOrd="0" destOrd="0" presId="urn:microsoft.com/office/officeart/2005/8/layout/hierarchy1"/>
    <dgm:cxn modelId="{8913367A-2EBD-46F1-9968-793E2C8344F9}" type="presParOf" srcId="{F0D51E58-C1CC-4CEB-AE7C-94CFA3503851}" destId="{08D92A82-30AE-4DFE-82DF-FCADF9337F19}" srcOrd="0" destOrd="0" presId="urn:microsoft.com/office/officeart/2005/8/layout/hierarchy1"/>
    <dgm:cxn modelId="{D77A3329-CF3A-42CB-A333-13D14EE0BE86}" type="presParOf" srcId="{F0D51E58-C1CC-4CEB-AE7C-94CFA3503851}" destId="{0366D263-5A85-41E0-93F2-091F581D29B8}" srcOrd="1" destOrd="0" presId="urn:microsoft.com/office/officeart/2005/8/layout/hierarchy1"/>
    <dgm:cxn modelId="{3355D2DF-F96E-411E-A171-DE29627A940D}" type="presParOf" srcId="{1559C7ED-2E2E-4041-B040-58C111C5853A}" destId="{A80F3D84-628D-4E57-B9B0-8F16BD7F7289}" srcOrd="1" destOrd="0" presId="urn:microsoft.com/office/officeart/2005/8/layout/hierarchy1"/>
    <dgm:cxn modelId="{3620518A-EA7F-4CD1-9A36-92CDFAB7631E}" type="presParOf" srcId="{640973E3-676E-4926-8C6B-21F1675646B8}" destId="{8375FFFA-67FB-4F26-81DC-34CA1B43A584}" srcOrd="1" destOrd="0" presId="urn:microsoft.com/office/officeart/2005/8/layout/hierarchy1"/>
    <dgm:cxn modelId="{92F87F91-680D-4B44-8541-0F7508FA3D51}" type="presParOf" srcId="{8375FFFA-67FB-4F26-81DC-34CA1B43A584}" destId="{0FC2FE75-805B-45E2-BE5F-3EF4F97D95D8}" srcOrd="0" destOrd="0" presId="urn:microsoft.com/office/officeart/2005/8/layout/hierarchy1"/>
    <dgm:cxn modelId="{E94720CF-4CBA-466A-98F5-6457470BF6E8}" type="presParOf" srcId="{0FC2FE75-805B-45E2-BE5F-3EF4F97D95D8}" destId="{F17FB216-6E95-4CF2-9A5E-0392EC457522}" srcOrd="0" destOrd="0" presId="urn:microsoft.com/office/officeart/2005/8/layout/hierarchy1"/>
    <dgm:cxn modelId="{CC9DF812-41FC-4DFD-8F3C-7B4B542B815D}" type="presParOf" srcId="{0FC2FE75-805B-45E2-BE5F-3EF4F97D95D8}" destId="{A6F12317-97AB-4907-ABD6-AFF53F1B9F90}" srcOrd="1" destOrd="0" presId="urn:microsoft.com/office/officeart/2005/8/layout/hierarchy1"/>
    <dgm:cxn modelId="{562A448D-AC2E-433C-8794-D07BABE82B81}" type="presParOf" srcId="{8375FFFA-67FB-4F26-81DC-34CA1B43A584}" destId="{E5868DA2-44C8-4FDB-AE5D-0380C8F887DD}" srcOrd="1" destOrd="0" presId="urn:microsoft.com/office/officeart/2005/8/layout/hierarchy1"/>
    <dgm:cxn modelId="{DA853C6D-0226-4F53-95F5-F2D37B1BDB31}" type="presParOf" srcId="{640973E3-676E-4926-8C6B-21F1675646B8}" destId="{EFEAD48A-4289-4568-BD57-62B3A888D440}" srcOrd="2" destOrd="0" presId="urn:microsoft.com/office/officeart/2005/8/layout/hierarchy1"/>
    <dgm:cxn modelId="{70727E5B-4DE4-485D-AD9F-71E8FD729107}" type="presParOf" srcId="{EFEAD48A-4289-4568-BD57-62B3A888D440}" destId="{5C936F34-84D5-478C-84BA-E1CE447DA90A}" srcOrd="0" destOrd="0" presId="urn:microsoft.com/office/officeart/2005/8/layout/hierarchy1"/>
    <dgm:cxn modelId="{86BF5260-7578-4977-B914-A934F081B816}" type="presParOf" srcId="{5C936F34-84D5-478C-84BA-E1CE447DA90A}" destId="{F642AB5D-3862-46DE-8A58-6C5A589D9FC5}" srcOrd="0" destOrd="0" presId="urn:microsoft.com/office/officeart/2005/8/layout/hierarchy1"/>
    <dgm:cxn modelId="{25204C39-2552-4815-83A1-CC8C65B43D27}" type="presParOf" srcId="{5C936F34-84D5-478C-84BA-E1CE447DA90A}" destId="{2FE818E7-7E9E-4645-90FA-833C6766DA0D}" srcOrd="1" destOrd="0" presId="urn:microsoft.com/office/officeart/2005/8/layout/hierarchy1"/>
    <dgm:cxn modelId="{8FDCC802-31E2-47A6-8CA1-97506B4DE3DE}" type="presParOf" srcId="{EFEAD48A-4289-4568-BD57-62B3A888D440}" destId="{B0677736-DB20-485C-8622-AE07452BABA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13984D-77D8-4CF8-864E-0C68D278A35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99E8396-5930-4316-855F-C8D7B7AFE373}">
      <dgm:prSet/>
      <dgm:spPr/>
      <dgm:t>
        <a:bodyPr/>
        <a:lstStyle/>
        <a:p>
          <a:r>
            <a:rPr lang="el-GR"/>
            <a:t>1) Καθορισμός Στόχων</a:t>
          </a:r>
          <a:endParaRPr lang="en-US"/>
        </a:p>
      </dgm:t>
    </dgm:pt>
    <dgm:pt modelId="{95EA762D-47D0-45D5-85CE-1F1B3D41B5B9}" type="parTrans" cxnId="{E16284DE-A220-4E98-8034-BA92A0B42295}">
      <dgm:prSet/>
      <dgm:spPr/>
      <dgm:t>
        <a:bodyPr/>
        <a:lstStyle/>
        <a:p>
          <a:endParaRPr lang="en-US"/>
        </a:p>
      </dgm:t>
    </dgm:pt>
    <dgm:pt modelId="{5BF6CC35-05E9-4E16-958C-779F74959412}" type="sibTrans" cxnId="{E16284DE-A220-4E98-8034-BA92A0B42295}">
      <dgm:prSet/>
      <dgm:spPr/>
      <dgm:t>
        <a:bodyPr/>
        <a:lstStyle/>
        <a:p>
          <a:endParaRPr lang="en-US"/>
        </a:p>
      </dgm:t>
    </dgm:pt>
    <dgm:pt modelId="{FB87FD9A-5132-4501-863F-67200D922E75}">
      <dgm:prSet/>
      <dgm:spPr/>
      <dgm:t>
        <a:bodyPr/>
        <a:lstStyle/>
        <a:p>
          <a:r>
            <a:rPr lang="el-GR"/>
            <a:t>2) Αυτοομιλία </a:t>
          </a:r>
          <a:endParaRPr lang="en-US"/>
        </a:p>
      </dgm:t>
    </dgm:pt>
    <dgm:pt modelId="{8F663A95-B8A3-497F-A2B8-504B068CC914}" type="parTrans" cxnId="{BCE450F4-56A1-4227-9353-B459BFF66227}">
      <dgm:prSet/>
      <dgm:spPr/>
      <dgm:t>
        <a:bodyPr/>
        <a:lstStyle/>
        <a:p>
          <a:endParaRPr lang="en-US"/>
        </a:p>
      </dgm:t>
    </dgm:pt>
    <dgm:pt modelId="{7599B5AF-A0BB-4A79-8631-C2A38C0FBFDB}" type="sibTrans" cxnId="{BCE450F4-56A1-4227-9353-B459BFF66227}">
      <dgm:prSet/>
      <dgm:spPr/>
      <dgm:t>
        <a:bodyPr/>
        <a:lstStyle/>
        <a:p>
          <a:endParaRPr lang="en-US"/>
        </a:p>
      </dgm:t>
    </dgm:pt>
    <dgm:pt modelId="{BB3B291C-F7B3-47DD-AA1C-0FF2E5F59DA3}">
      <dgm:prSet/>
      <dgm:spPr/>
      <dgm:t>
        <a:bodyPr/>
        <a:lstStyle/>
        <a:p>
          <a:r>
            <a:rPr lang="el-GR"/>
            <a:t>3) Νοερή Απεικόνιση</a:t>
          </a:r>
          <a:endParaRPr lang="en-US"/>
        </a:p>
      </dgm:t>
    </dgm:pt>
    <dgm:pt modelId="{33BD1DC8-A41C-4B44-B8DA-93FF08BEDB85}" type="parTrans" cxnId="{019B9BC5-5905-432B-9FF7-795D6DD5D83A}">
      <dgm:prSet/>
      <dgm:spPr/>
      <dgm:t>
        <a:bodyPr/>
        <a:lstStyle/>
        <a:p>
          <a:endParaRPr lang="en-US"/>
        </a:p>
      </dgm:t>
    </dgm:pt>
    <dgm:pt modelId="{7279CFF5-52E7-4F0B-888D-A8D53C4833E3}" type="sibTrans" cxnId="{019B9BC5-5905-432B-9FF7-795D6DD5D83A}">
      <dgm:prSet/>
      <dgm:spPr/>
      <dgm:t>
        <a:bodyPr/>
        <a:lstStyle/>
        <a:p>
          <a:endParaRPr lang="en-US"/>
        </a:p>
      </dgm:t>
    </dgm:pt>
    <dgm:pt modelId="{0A4E4201-3937-4395-9816-25AEE1E7DB84}">
      <dgm:prSet/>
      <dgm:spPr/>
      <dgm:t>
        <a:bodyPr/>
        <a:lstStyle/>
        <a:p>
          <a:r>
            <a:rPr lang="el-GR"/>
            <a:t>4) Τεχνικές Χαλάρωσης</a:t>
          </a:r>
          <a:endParaRPr lang="en-US"/>
        </a:p>
      </dgm:t>
    </dgm:pt>
    <dgm:pt modelId="{012D3B91-ECFC-48DD-9865-351B96CADA7C}" type="parTrans" cxnId="{287EF1EC-29D9-4E94-9CFA-3C35AE399743}">
      <dgm:prSet/>
      <dgm:spPr/>
      <dgm:t>
        <a:bodyPr/>
        <a:lstStyle/>
        <a:p>
          <a:endParaRPr lang="en-US"/>
        </a:p>
      </dgm:t>
    </dgm:pt>
    <dgm:pt modelId="{BDC26EA8-6AA9-4769-B62C-62D4F94F2A60}" type="sibTrans" cxnId="{287EF1EC-29D9-4E94-9CFA-3C35AE399743}">
      <dgm:prSet/>
      <dgm:spPr/>
      <dgm:t>
        <a:bodyPr/>
        <a:lstStyle/>
        <a:p>
          <a:endParaRPr lang="en-US"/>
        </a:p>
      </dgm:t>
    </dgm:pt>
    <dgm:pt modelId="{330507F0-445E-42BA-B891-8CEAE42AEE12}">
      <dgm:prSet/>
      <dgm:spPr/>
      <dgm:t>
        <a:bodyPr/>
        <a:lstStyle/>
        <a:p>
          <a:r>
            <a:rPr lang="el-GR"/>
            <a:t>5) Ρουτίνες</a:t>
          </a:r>
          <a:endParaRPr lang="en-US"/>
        </a:p>
      </dgm:t>
    </dgm:pt>
    <dgm:pt modelId="{24A7F26D-830B-4149-A94F-77B7D9D6D8FA}" type="parTrans" cxnId="{8F691FBE-CEE9-4E0B-965E-C0F3B5832102}">
      <dgm:prSet/>
      <dgm:spPr/>
      <dgm:t>
        <a:bodyPr/>
        <a:lstStyle/>
        <a:p>
          <a:endParaRPr lang="en-US"/>
        </a:p>
      </dgm:t>
    </dgm:pt>
    <dgm:pt modelId="{04BC7B6B-90BF-472B-807D-4844C866CDA6}" type="sibTrans" cxnId="{8F691FBE-CEE9-4E0B-965E-C0F3B5832102}">
      <dgm:prSet/>
      <dgm:spPr/>
      <dgm:t>
        <a:bodyPr/>
        <a:lstStyle/>
        <a:p>
          <a:endParaRPr lang="en-US"/>
        </a:p>
      </dgm:t>
    </dgm:pt>
    <dgm:pt modelId="{B75385D3-FBA3-4483-9637-75F0490E8C35}" type="pres">
      <dgm:prSet presAssocID="{4A13984D-77D8-4CF8-864E-0C68D278A350}" presName="linear" presStyleCnt="0">
        <dgm:presLayoutVars>
          <dgm:animLvl val="lvl"/>
          <dgm:resizeHandles val="exact"/>
        </dgm:presLayoutVars>
      </dgm:prSet>
      <dgm:spPr/>
    </dgm:pt>
    <dgm:pt modelId="{2FF408DF-B653-469D-9F6C-3EE22197AE0E}" type="pres">
      <dgm:prSet presAssocID="{999E8396-5930-4316-855F-C8D7B7AFE373}" presName="parentText" presStyleLbl="node1" presStyleIdx="0" presStyleCnt="5">
        <dgm:presLayoutVars>
          <dgm:chMax val="0"/>
          <dgm:bulletEnabled val="1"/>
        </dgm:presLayoutVars>
      </dgm:prSet>
      <dgm:spPr/>
    </dgm:pt>
    <dgm:pt modelId="{F2E4F236-4848-4FB0-9D0B-80F56F53AAED}" type="pres">
      <dgm:prSet presAssocID="{5BF6CC35-05E9-4E16-958C-779F74959412}" presName="spacer" presStyleCnt="0"/>
      <dgm:spPr/>
    </dgm:pt>
    <dgm:pt modelId="{38021922-E745-4AF2-9727-C585FD7AD348}" type="pres">
      <dgm:prSet presAssocID="{FB87FD9A-5132-4501-863F-67200D922E75}" presName="parentText" presStyleLbl="node1" presStyleIdx="1" presStyleCnt="5">
        <dgm:presLayoutVars>
          <dgm:chMax val="0"/>
          <dgm:bulletEnabled val="1"/>
        </dgm:presLayoutVars>
      </dgm:prSet>
      <dgm:spPr/>
    </dgm:pt>
    <dgm:pt modelId="{7F1C37A7-B568-4B45-8A82-8F715DE3735F}" type="pres">
      <dgm:prSet presAssocID="{7599B5AF-A0BB-4A79-8631-C2A38C0FBFDB}" presName="spacer" presStyleCnt="0"/>
      <dgm:spPr/>
    </dgm:pt>
    <dgm:pt modelId="{85C06B69-FEAE-477C-939D-D0576E8F7C1B}" type="pres">
      <dgm:prSet presAssocID="{BB3B291C-F7B3-47DD-AA1C-0FF2E5F59DA3}" presName="parentText" presStyleLbl="node1" presStyleIdx="2" presStyleCnt="5">
        <dgm:presLayoutVars>
          <dgm:chMax val="0"/>
          <dgm:bulletEnabled val="1"/>
        </dgm:presLayoutVars>
      </dgm:prSet>
      <dgm:spPr/>
    </dgm:pt>
    <dgm:pt modelId="{0AA65453-4484-445B-AEF8-3C31C1F142FC}" type="pres">
      <dgm:prSet presAssocID="{7279CFF5-52E7-4F0B-888D-A8D53C4833E3}" presName="spacer" presStyleCnt="0"/>
      <dgm:spPr/>
    </dgm:pt>
    <dgm:pt modelId="{9109711F-5856-4114-9400-3FC783D7481E}" type="pres">
      <dgm:prSet presAssocID="{0A4E4201-3937-4395-9816-25AEE1E7DB84}" presName="parentText" presStyleLbl="node1" presStyleIdx="3" presStyleCnt="5">
        <dgm:presLayoutVars>
          <dgm:chMax val="0"/>
          <dgm:bulletEnabled val="1"/>
        </dgm:presLayoutVars>
      </dgm:prSet>
      <dgm:spPr/>
    </dgm:pt>
    <dgm:pt modelId="{3F32C762-D79E-483F-8EA5-AE568FDE649B}" type="pres">
      <dgm:prSet presAssocID="{BDC26EA8-6AA9-4769-B62C-62D4F94F2A60}" presName="spacer" presStyleCnt="0"/>
      <dgm:spPr/>
    </dgm:pt>
    <dgm:pt modelId="{A25C227E-49DA-4D6F-80B1-D40E9DA1A509}" type="pres">
      <dgm:prSet presAssocID="{330507F0-445E-42BA-B891-8CEAE42AEE12}" presName="parentText" presStyleLbl="node1" presStyleIdx="4" presStyleCnt="5">
        <dgm:presLayoutVars>
          <dgm:chMax val="0"/>
          <dgm:bulletEnabled val="1"/>
        </dgm:presLayoutVars>
      </dgm:prSet>
      <dgm:spPr/>
    </dgm:pt>
  </dgm:ptLst>
  <dgm:cxnLst>
    <dgm:cxn modelId="{F506F35D-717D-4877-9F21-8D41B7DB152D}" type="presOf" srcId="{999E8396-5930-4316-855F-C8D7B7AFE373}" destId="{2FF408DF-B653-469D-9F6C-3EE22197AE0E}" srcOrd="0" destOrd="0" presId="urn:microsoft.com/office/officeart/2005/8/layout/vList2"/>
    <dgm:cxn modelId="{94B6CD4F-F206-4C5D-BB8E-35585DADFF8C}" type="presOf" srcId="{0A4E4201-3937-4395-9816-25AEE1E7DB84}" destId="{9109711F-5856-4114-9400-3FC783D7481E}" srcOrd="0" destOrd="0" presId="urn:microsoft.com/office/officeart/2005/8/layout/vList2"/>
    <dgm:cxn modelId="{ADE09791-2234-4C24-A905-F6309AAEAA77}" type="presOf" srcId="{4A13984D-77D8-4CF8-864E-0C68D278A350}" destId="{B75385D3-FBA3-4483-9637-75F0490E8C35}" srcOrd="0" destOrd="0" presId="urn:microsoft.com/office/officeart/2005/8/layout/vList2"/>
    <dgm:cxn modelId="{89E815AE-BB96-4F34-AFE2-3B009A2470C5}" type="presOf" srcId="{BB3B291C-F7B3-47DD-AA1C-0FF2E5F59DA3}" destId="{85C06B69-FEAE-477C-939D-D0576E8F7C1B}" srcOrd="0" destOrd="0" presId="urn:microsoft.com/office/officeart/2005/8/layout/vList2"/>
    <dgm:cxn modelId="{8F691FBE-CEE9-4E0B-965E-C0F3B5832102}" srcId="{4A13984D-77D8-4CF8-864E-0C68D278A350}" destId="{330507F0-445E-42BA-B891-8CEAE42AEE12}" srcOrd="4" destOrd="0" parTransId="{24A7F26D-830B-4149-A94F-77B7D9D6D8FA}" sibTransId="{04BC7B6B-90BF-472B-807D-4844C866CDA6}"/>
    <dgm:cxn modelId="{019B9BC5-5905-432B-9FF7-795D6DD5D83A}" srcId="{4A13984D-77D8-4CF8-864E-0C68D278A350}" destId="{BB3B291C-F7B3-47DD-AA1C-0FF2E5F59DA3}" srcOrd="2" destOrd="0" parTransId="{33BD1DC8-A41C-4B44-B8DA-93FF08BEDB85}" sibTransId="{7279CFF5-52E7-4F0B-888D-A8D53C4833E3}"/>
    <dgm:cxn modelId="{959398D2-5971-40DF-8D73-CE7C4B661A13}" type="presOf" srcId="{330507F0-445E-42BA-B891-8CEAE42AEE12}" destId="{A25C227E-49DA-4D6F-80B1-D40E9DA1A509}" srcOrd="0" destOrd="0" presId="urn:microsoft.com/office/officeart/2005/8/layout/vList2"/>
    <dgm:cxn modelId="{E16284DE-A220-4E98-8034-BA92A0B42295}" srcId="{4A13984D-77D8-4CF8-864E-0C68D278A350}" destId="{999E8396-5930-4316-855F-C8D7B7AFE373}" srcOrd="0" destOrd="0" parTransId="{95EA762D-47D0-45D5-85CE-1F1B3D41B5B9}" sibTransId="{5BF6CC35-05E9-4E16-958C-779F74959412}"/>
    <dgm:cxn modelId="{287EF1EC-29D9-4E94-9CFA-3C35AE399743}" srcId="{4A13984D-77D8-4CF8-864E-0C68D278A350}" destId="{0A4E4201-3937-4395-9816-25AEE1E7DB84}" srcOrd="3" destOrd="0" parTransId="{012D3B91-ECFC-48DD-9865-351B96CADA7C}" sibTransId="{BDC26EA8-6AA9-4769-B62C-62D4F94F2A60}"/>
    <dgm:cxn modelId="{BCE450F4-56A1-4227-9353-B459BFF66227}" srcId="{4A13984D-77D8-4CF8-864E-0C68D278A350}" destId="{FB87FD9A-5132-4501-863F-67200D922E75}" srcOrd="1" destOrd="0" parTransId="{8F663A95-B8A3-497F-A2B8-504B068CC914}" sibTransId="{7599B5AF-A0BB-4A79-8631-C2A38C0FBFDB}"/>
    <dgm:cxn modelId="{81FFBAF8-F9F9-4F1D-A263-D4DAA8A4071B}" type="presOf" srcId="{FB87FD9A-5132-4501-863F-67200D922E75}" destId="{38021922-E745-4AF2-9727-C585FD7AD348}" srcOrd="0" destOrd="0" presId="urn:microsoft.com/office/officeart/2005/8/layout/vList2"/>
    <dgm:cxn modelId="{596BE9D7-785D-472F-847C-C33AF48A16EF}" type="presParOf" srcId="{B75385D3-FBA3-4483-9637-75F0490E8C35}" destId="{2FF408DF-B653-469D-9F6C-3EE22197AE0E}" srcOrd="0" destOrd="0" presId="urn:microsoft.com/office/officeart/2005/8/layout/vList2"/>
    <dgm:cxn modelId="{BC323BDD-62C5-49B0-B1D3-3878307F7DA9}" type="presParOf" srcId="{B75385D3-FBA3-4483-9637-75F0490E8C35}" destId="{F2E4F236-4848-4FB0-9D0B-80F56F53AAED}" srcOrd="1" destOrd="0" presId="urn:microsoft.com/office/officeart/2005/8/layout/vList2"/>
    <dgm:cxn modelId="{0F900097-491C-4653-B1C4-85D973A9B097}" type="presParOf" srcId="{B75385D3-FBA3-4483-9637-75F0490E8C35}" destId="{38021922-E745-4AF2-9727-C585FD7AD348}" srcOrd="2" destOrd="0" presId="urn:microsoft.com/office/officeart/2005/8/layout/vList2"/>
    <dgm:cxn modelId="{2FDF8311-9AA3-4DF7-BF1D-AA578462DD08}" type="presParOf" srcId="{B75385D3-FBA3-4483-9637-75F0490E8C35}" destId="{7F1C37A7-B568-4B45-8A82-8F715DE3735F}" srcOrd="3" destOrd="0" presId="urn:microsoft.com/office/officeart/2005/8/layout/vList2"/>
    <dgm:cxn modelId="{86CC1D1D-EBA1-45F3-A6B9-E62FFD8BC80E}" type="presParOf" srcId="{B75385D3-FBA3-4483-9637-75F0490E8C35}" destId="{85C06B69-FEAE-477C-939D-D0576E8F7C1B}" srcOrd="4" destOrd="0" presId="urn:microsoft.com/office/officeart/2005/8/layout/vList2"/>
    <dgm:cxn modelId="{DEF939BC-D1B1-44E5-A9B9-154A0360F57C}" type="presParOf" srcId="{B75385D3-FBA3-4483-9637-75F0490E8C35}" destId="{0AA65453-4484-445B-AEF8-3C31C1F142FC}" srcOrd="5" destOrd="0" presId="urn:microsoft.com/office/officeart/2005/8/layout/vList2"/>
    <dgm:cxn modelId="{82CD3C75-CCD2-437E-9524-8F0BE7A25176}" type="presParOf" srcId="{B75385D3-FBA3-4483-9637-75F0490E8C35}" destId="{9109711F-5856-4114-9400-3FC783D7481E}" srcOrd="6" destOrd="0" presId="urn:microsoft.com/office/officeart/2005/8/layout/vList2"/>
    <dgm:cxn modelId="{E2A08B37-77B4-481D-84B2-764D4BAF7CD2}" type="presParOf" srcId="{B75385D3-FBA3-4483-9637-75F0490E8C35}" destId="{3F32C762-D79E-483F-8EA5-AE568FDE649B}" srcOrd="7" destOrd="0" presId="urn:microsoft.com/office/officeart/2005/8/layout/vList2"/>
    <dgm:cxn modelId="{68DAA858-C681-4CE7-85B5-EC9DEC8A5C62}" type="presParOf" srcId="{B75385D3-FBA3-4483-9637-75F0490E8C35}" destId="{A25C227E-49DA-4D6F-80B1-D40E9DA1A50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753373-D91A-4CE7-97E6-28082BFC3E09}"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3879F881-3630-4F8E-80C3-2AACC649C1DB}">
      <dgm:prSet/>
      <dgm:spPr/>
      <dgm:t>
        <a:bodyPr/>
        <a:lstStyle/>
        <a:p>
          <a:r>
            <a:rPr lang="el-GR" b="1"/>
            <a:t>Αναπαράσταση σημαντικών στιγμών πραγματικού αγώνα ή γεγονότος.</a:t>
          </a:r>
          <a:endParaRPr lang="en-US"/>
        </a:p>
      </dgm:t>
    </dgm:pt>
    <dgm:pt modelId="{26CA8883-F214-42A0-B9C0-0567C9734A02}" type="parTrans" cxnId="{2ADCF4C5-D52A-4245-8C0F-FAAE79A85012}">
      <dgm:prSet/>
      <dgm:spPr/>
      <dgm:t>
        <a:bodyPr/>
        <a:lstStyle/>
        <a:p>
          <a:endParaRPr lang="en-US"/>
        </a:p>
      </dgm:t>
    </dgm:pt>
    <dgm:pt modelId="{F5107C37-82E4-4590-8C83-CCF4DE28812A}" type="sibTrans" cxnId="{2ADCF4C5-D52A-4245-8C0F-FAAE79A85012}">
      <dgm:prSet/>
      <dgm:spPr/>
      <dgm:t>
        <a:bodyPr/>
        <a:lstStyle/>
        <a:p>
          <a:endParaRPr lang="en-US"/>
        </a:p>
      </dgm:t>
    </dgm:pt>
    <dgm:pt modelId="{E438C651-F41B-42D4-8191-58961BE58113}">
      <dgm:prSet/>
      <dgm:spPr/>
      <dgm:t>
        <a:bodyPr/>
        <a:lstStyle/>
        <a:p>
          <a:r>
            <a:rPr lang="el-GR" b="1"/>
            <a:t>Διαφορά από όνειρο: γίνεται συνειδητά.</a:t>
          </a:r>
          <a:endParaRPr lang="en-US"/>
        </a:p>
      </dgm:t>
    </dgm:pt>
    <dgm:pt modelId="{A9CEF81D-D845-4517-ABB0-0859561C322C}" type="parTrans" cxnId="{FCD57199-15BC-4A55-AF20-3B002DE50002}">
      <dgm:prSet/>
      <dgm:spPr/>
      <dgm:t>
        <a:bodyPr/>
        <a:lstStyle/>
        <a:p>
          <a:endParaRPr lang="en-US"/>
        </a:p>
      </dgm:t>
    </dgm:pt>
    <dgm:pt modelId="{9E2A91A4-C032-4B74-AF45-F577280A85E6}" type="sibTrans" cxnId="{FCD57199-15BC-4A55-AF20-3B002DE50002}">
      <dgm:prSet/>
      <dgm:spPr/>
      <dgm:t>
        <a:bodyPr/>
        <a:lstStyle/>
        <a:p>
          <a:endParaRPr lang="en-US"/>
        </a:p>
      </dgm:t>
    </dgm:pt>
    <dgm:pt modelId="{6EBAB776-6777-42C0-8997-A2EE5DA057EA}">
      <dgm:prSet/>
      <dgm:spPr/>
      <dgm:t>
        <a:bodyPr/>
        <a:lstStyle/>
        <a:p>
          <a:r>
            <a:rPr lang="el-GR" b="1"/>
            <a:t>Ενεργοποιείται το ίδιο μέρος του εγκεφάλου με την εκτέλεση της πράξης.</a:t>
          </a:r>
          <a:endParaRPr lang="en-US"/>
        </a:p>
      </dgm:t>
    </dgm:pt>
    <dgm:pt modelId="{399BBFC0-114A-4F7E-990B-9FE873986DA1}" type="parTrans" cxnId="{A0CAEDD9-E1F0-4FEA-8733-16199BA46170}">
      <dgm:prSet/>
      <dgm:spPr/>
      <dgm:t>
        <a:bodyPr/>
        <a:lstStyle/>
        <a:p>
          <a:endParaRPr lang="en-US"/>
        </a:p>
      </dgm:t>
    </dgm:pt>
    <dgm:pt modelId="{82C79CEE-9899-460C-BAFE-78CBC897CB90}" type="sibTrans" cxnId="{A0CAEDD9-E1F0-4FEA-8733-16199BA46170}">
      <dgm:prSet/>
      <dgm:spPr/>
      <dgm:t>
        <a:bodyPr/>
        <a:lstStyle/>
        <a:p>
          <a:endParaRPr lang="en-US"/>
        </a:p>
      </dgm:t>
    </dgm:pt>
    <dgm:pt modelId="{EF8DD5A9-C161-4C66-B4C7-DDC676F93A7D}">
      <dgm:prSet/>
      <dgm:spPr/>
      <dgm:t>
        <a:bodyPr/>
        <a:lstStyle/>
        <a:p>
          <a:r>
            <a:rPr lang="el-GR" b="1"/>
            <a:t>Περιλαμβάνει εμφάνιση και αντίδραση σε ερέθισμα.</a:t>
          </a:r>
          <a:endParaRPr lang="en-US"/>
        </a:p>
      </dgm:t>
    </dgm:pt>
    <dgm:pt modelId="{A95E7229-C3D0-4DB3-B8B8-B710428F121B}" type="parTrans" cxnId="{9722EBB4-9FF1-49A2-A216-0E0E3B82A4DF}">
      <dgm:prSet/>
      <dgm:spPr/>
      <dgm:t>
        <a:bodyPr/>
        <a:lstStyle/>
        <a:p>
          <a:endParaRPr lang="en-US"/>
        </a:p>
      </dgm:t>
    </dgm:pt>
    <dgm:pt modelId="{8776215A-D6A7-4637-8F17-45E911CDAFE3}" type="sibTrans" cxnId="{9722EBB4-9FF1-49A2-A216-0E0E3B82A4DF}">
      <dgm:prSet/>
      <dgm:spPr/>
      <dgm:t>
        <a:bodyPr/>
        <a:lstStyle/>
        <a:p>
          <a:endParaRPr lang="en-US"/>
        </a:p>
      </dgm:t>
    </dgm:pt>
    <dgm:pt modelId="{217A0DB7-A660-489B-990D-D3CD42752E76}">
      <dgm:prSet/>
      <dgm:spPr/>
      <dgm:t>
        <a:bodyPr/>
        <a:lstStyle/>
        <a:p>
          <a:r>
            <a:rPr lang="el-GR" b="1"/>
            <a:t>Χρησιμοποιούνται η κίνηση και όλες οι αισθήσεις: όραση, αφή, ακοή, όσφρηση.</a:t>
          </a:r>
          <a:endParaRPr lang="en-US"/>
        </a:p>
      </dgm:t>
    </dgm:pt>
    <dgm:pt modelId="{8403CB56-EBFC-4249-80F4-8D41D31A2A5F}" type="parTrans" cxnId="{FD97F05E-84F4-40BF-BAAD-BB8F8F3CB797}">
      <dgm:prSet/>
      <dgm:spPr/>
      <dgm:t>
        <a:bodyPr/>
        <a:lstStyle/>
        <a:p>
          <a:endParaRPr lang="en-US"/>
        </a:p>
      </dgm:t>
    </dgm:pt>
    <dgm:pt modelId="{94C9CE8F-48CE-438E-80C6-ED3F909693D8}" type="sibTrans" cxnId="{FD97F05E-84F4-40BF-BAAD-BB8F8F3CB797}">
      <dgm:prSet/>
      <dgm:spPr/>
      <dgm:t>
        <a:bodyPr/>
        <a:lstStyle/>
        <a:p>
          <a:endParaRPr lang="en-US"/>
        </a:p>
      </dgm:t>
    </dgm:pt>
    <dgm:pt modelId="{68760B2C-7724-4325-9BCF-6CC892444048}">
      <dgm:prSet/>
      <dgm:spPr/>
      <dgm:t>
        <a:bodyPr/>
        <a:lstStyle/>
        <a:p>
          <a:r>
            <a:rPr lang="el-GR" b="1"/>
            <a:t>Εφαρμόζεται σε προπονήσεις, αγώνες και αποθεραπεία από τραυματισμούς. </a:t>
          </a:r>
          <a:endParaRPr lang="en-US"/>
        </a:p>
      </dgm:t>
    </dgm:pt>
    <dgm:pt modelId="{B194DB84-89D3-40FC-97B3-BF0547239C65}" type="parTrans" cxnId="{C21F197F-42BF-4227-B13C-8743BBC45597}">
      <dgm:prSet/>
      <dgm:spPr/>
      <dgm:t>
        <a:bodyPr/>
        <a:lstStyle/>
        <a:p>
          <a:endParaRPr lang="en-US"/>
        </a:p>
      </dgm:t>
    </dgm:pt>
    <dgm:pt modelId="{B67F1572-811B-4043-A589-F24C1733D393}" type="sibTrans" cxnId="{C21F197F-42BF-4227-B13C-8743BBC45597}">
      <dgm:prSet/>
      <dgm:spPr/>
      <dgm:t>
        <a:bodyPr/>
        <a:lstStyle/>
        <a:p>
          <a:endParaRPr lang="en-US"/>
        </a:p>
      </dgm:t>
    </dgm:pt>
    <dgm:pt modelId="{B0CDC04F-FFBD-4965-ADBA-BD5C0FE5A8FB}" type="pres">
      <dgm:prSet presAssocID="{2B753373-D91A-4CE7-97E6-28082BFC3E09}" presName="Name0" presStyleCnt="0">
        <dgm:presLayoutVars>
          <dgm:dir/>
          <dgm:resizeHandles val="exact"/>
        </dgm:presLayoutVars>
      </dgm:prSet>
      <dgm:spPr/>
    </dgm:pt>
    <dgm:pt modelId="{DD2BD51B-EEA7-4641-BA05-FDAF45CAFD89}" type="pres">
      <dgm:prSet presAssocID="{3879F881-3630-4F8E-80C3-2AACC649C1DB}" presName="node" presStyleLbl="node1" presStyleIdx="0" presStyleCnt="6">
        <dgm:presLayoutVars>
          <dgm:bulletEnabled val="1"/>
        </dgm:presLayoutVars>
      </dgm:prSet>
      <dgm:spPr/>
    </dgm:pt>
    <dgm:pt modelId="{F75B9B96-2107-48E3-A2FA-CA460090B06F}" type="pres">
      <dgm:prSet presAssocID="{F5107C37-82E4-4590-8C83-CCF4DE28812A}" presName="sibTrans" presStyleLbl="sibTrans1D1" presStyleIdx="0" presStyleCnt="5"/>
      <dgm:spPr/>
    </dgm:pt>
    <dgm:pt modelId="{409F31C6-5ED4-4791-B8D6-C82B40173059}" type="pres">
      <dgm:prSet presAssocID="{F5107C37-82E4-4590-8C83-CCF4DE28812A}" presName="connectorText" presStyleLbl="sibTrans1D1" presStyleIdx="0" presStyleCnt="5"/>
      <dgm:spPr/>
    </dgm:pt>
    <dgm:pt modelId="{95B49550-50EF-484D-9934-9D28F3AA0209}" type="pres">
      <dgm:prSet presAssocID="{E438C651-F41B-42D4-8191-58961BE58113}" presName="node" presStyleLbl="node1" presStyleIdx="1" presStyleCnt="6">
        <dgm:presLayoutVars>
          <dgm:bulletEnabled val="1"/>
        </dgm:presLayoutVars>
      </dgm:prSet>
      <dgm:spPr/>
    </dgm:pt>
    <dgm:pt modelId="{368B75F1-7A2D-4CB0-95DD-603D0EFEEBBC}" type="pres">
      <dgm:prSet presAssocID="{9E2A91A4-C032-4B74-AF45-F577280A85E6}" presName="sibTrans" presStyleLbl="sibTrans1D1" presStyleIdx="1" presStyleCnt="5"/>
      <dgm:spPr/>
    </dgm:pt>
    <dgm:pt modelId="{7116083A-D9DE-4837-87E2-DD3E2D401184}" type="pres">
      <dgm:prSet presAssocID="{9E2A91A4-C032-4B74-AF45-F577280A85E6}" presName="connectorText" presStyleLbl="sibTrans1D1" presStyleIdx="1" presStyleCnt="5"/>
      <dgm:spPr/>
    </dgm:pt>
    <dgm:pt modelId="{F20DF05D-5F1C-4696-9339-51204C05644C}" type="pres">
      <dgm:prSet presAssocID="{6EBAB776-6777-42C0-8997-A2EE5DA057EA}" presName="node" presStyleLbl="node1" presStyleIdx="2" presStyleCnt="6">
        <dgm:presLayoutVars>
          <dgm:bulletEnabled val="1"/>
        </dgm:presLayoutVars>
      </dgm:prSet>
      <dgm:spPr/>
    </dgm:pt>
    <dgm:pt modelId="{3661DEDD-2887-42AF-ABD5-0B518BDB272C}" type="pres">
      <dgm:prSet presAssocID="{82C79CEE-9899-460C-BAFE-78CBC897CB90}" presName="sibTrans" presStyleLbl="sibTrans1D1" presStyleIdx="2" presStyleCnt="5"/>
      <dgm:spPr/>
    </dgm:pt>
    <dgm:pt modelId="{F2501680-9F60-40BD-91D2-41DD74E5F5C9}" type="pres">
      <dgm:prSet presAssocID="{82C79CEE-9899-460C-BAFE-78CBC897CB90}" presName="connectorText" presStyleLbl="sibTrans1D1" presStyleIdx="2" presStyleCnt="5"/>
      <dgm:spPr/>
    </dgm:pt>
    <dgm:pt modelId="{B7494DAF-10D2-41BB-B05B-C022EAEE7385}" type="pres">
      <dgm:prSet presAssocID="{EF8DD5A9-C161-4C66-B4C7-DDC676F93A7D}" presName="node" presStyleLbl="node1" presStyleIdx="3" presStyleCnt="6">
        <dgm:presLayoutVars>
          <dgm:bulletEnabled val="1"/>
        </dgm:presLayoutVars>
      </dgm:prSet>
      <dgm:spPr/>
    </dgm:pt>
    <dgm:pt modelId="{6124DB85-A21A-46BD-98F0-EBA0CA9FAF12}" type="pres">
      <dgm:prSet presAssocID="{8776215A-D6A7-4637-8F17-45E911CDAFE3}" presName="sibTrans" presStyleLbl="sibTrans1D1" presStyleIdx="3" presStyleCnt="5"/>
      <dgm:spPr/>
    </dgm:pt>
    <dgm:pt modelId="{C367AD93-B856-4379-AD26-4B410A419370}" type="pres">
      <dgm:prSet presAssocID="{8776215A-D6A7-4637-8F17-45E911CDAFE3}" presName="connectorText" presStyleLbl="sibTrans1D1" presStyleIdx="3" presStyleCnt="5"/>
      <dgm:spPr/>
    </dgm:pt>
    <dgm:pt modelId="{25485829-2C13-49BE-AAF8-025BD8998474}" type="pres">
      <dgm:prSet presAssocID="{217A0DB7-A660-489B-990D-D3CD42752E76}" presName="node" presStyleLbl="node1" presStyleIdx="4" presStyleCnt="6">
        <dgm:presLayoutVars>
          <dgm:bulletEnabled val="1"/>
        </dgm:presLayoutVars>
      </dgm:prSet>
      <dgm:spPr/>
    </dgm:pt>
    <dgm:pt modelId="{55D7E73C-9C22-4964-AEB5-EC99D2788C70}" type="pres">
      <dgm:prSet presAssocID="{94C9CE8F-48CE-438E-80C6-ED3F909693D8}" presName="sibTrans" presStyleLbl="sibTrans1D1" presStyleIdx="4" presStyleCnt="5"/>
      <dgm:spPr/>
    </dgm:pt>
    <dgm:pt modelId="{39D414DA-D1B6-4C86-9AE2-6ACD23ED6265}" type="pres">
      <dgm:prSet presAssocID="{94C9CE8F-48CE-438E-80C6-ED3F909693D8}" presName="connectorText" presStyleLbl="sibTrans1D1" presStyleIdx="4" presStyleCnt="5"/>
      <dgm:spPr/>
    </dgm:pt>
    <dgm:pt modelId="{573A5F8C-56E2-464D-B5C1-280D8A92CC10}" type="pres">
      <dgm:prSet presAssocID="{68760B2C-7724-4325-9BCF-6CC892444048}" presName="node" presStyleLbl="node1" presStyleIdx="5" presStyleCnt="6">
        <dgm:presLayoutVars>
          <dgm:bulletEnabled val="1"/>
        </dgm:presLayoutVars>
      </dgm:prSet>
      <dgm:spPr/>
    </dgm:pt>
  </dgm:ptLst>
  <dgm:cxnLst>
    <dgm:cxn modelId="{0E4FAD12-5CA3-4D2D-8B1B-2EB64832853C}" type="presOf" srcId="{94C9CE8F-48CE-438E-80C6-ED3F909693D8}" destId="{39D414DA-D1B6-4C86-9AE2-6ACD23ED6265}" srcOrd="1" destOrd="0" presId="urn:microsoft.com/office/officeart/2016/7/layout/RepeatingBendingProcessNew"/>
    <dgm:cxn modelId="{EE091B28-5B63-4795-8102-5074D7983B5C}" type="presOf" srcId="{8776215A-D6A7-4637-8F17-45E911CDAFE3}" destId="{C367AD93-B856-4379-AD26-4B410A419370}" srcOrd="1" destOrd="0" presId="urn:microsoft.com/office/officeart/2016/7/layout/RepeatingBendingProcessNew"/>
    <dgm:cxn modelId="{0268A82F-BDC6-4AE6-BAE2-A0F1D525F6F5}" type="presOf" srcId="{2B753373-D91A-4CE7-97E6-28082BFC3E09}" destId="{B0CDC04F-FFBD-4965-ADBA-BD5C0FE5A8FB}" srcOrd="0" destOrd="0" presId="urn:microsoft.com/office/officeart/2016/7/layout/RepeatingBendingProcessNew"/>
    <dgm:cxn modelId="{FD97F05E-84F4-40BF-BAAD-BB8F8F3CB797}" srcId="{2B753373-D91A-4CE7-97E6-28082BFC3E09}" destId="{217A0DB7-A660-489B-990D-D3CD42752E76}" srcOrd="4" destOrd="0" parTransId="{8403CB56-EBFC-4249-80F4-8D41D31A2A5F}" sibTransId="{94C9CE8F-48CE-438E-80C6-ED3F909693D8}"/>
    <dgm:cxn modelId="{15D18B64-CE3B-41FA-B31F-905D755ABE74}" type="presOf" srcId="{217A0DB7-A660-489B-990D-D3CD42752E76}" destId="{25485829-2C13-49BE-AAF8-025BD8998474}" srcOrd="0" destOrd="0" presId="urn:microsoft.com/office/officeart/2016/7/layout/RepeatingBendingProcessNew"/>
    <dgm:cxn modelId="{4E1BAE45-9552-493D-9CD6-994884F84287}" type="presOf" srcId="{9E2A91A4-C032-4B74-AF45-F577280A85E6}" destId="{7116083A-D9DE-4837-87E2-DD3E2D401184}" srcOrd="1" destOrd="0" presId="urn:microsoft.com/office/officeart/2016/7/layout/RepeatingBendingProcessNew"/>
    <dgm:cxn modelId="{40A03C68-DEAD-4F09-BA0B-B0AE2F3A98F7}" type="presOf" srcId="{94C9CE8F-48CE-438E-80C6-ED3F909693D8}" destId="{55D7E73C-9C22-4964-AEB5-EC99D2788C70}" srcOrd="0" destOrd="0" presId="urn:microsoft.com/office/officeart/2016/7/layout/RepeatingBendingProcessNew"/>
    <dgm:cxn modelId="{5D38324B-F847-4176-B233-ACE7D78EC89E}" type="presOf" srcId="{68760B2C-7724-4325-9BCF-6CC892444048}" destId="{573A5F8C-56E2-464D-B5C1-280D8A92CC10}" srcOrd="0" destOrd="0" presId="urn:microsoft.com/office/officeart/2016/7/layout/RepeatingBendingProcessNew"/>
    <dgm:cxn modelId="{9A0DC56C-3A0E-45A4-B90B-0525AE5032DE}" type="presOf" srcId="{8776215A-D6A7-4637-8F17-45E911CDAFE3}" destId="{6124DB85-A21A-46BD-98F0-EBA0CA9FAF12}" srcOrd="0" destOrd="0" presId="urn:microsoft.com/office/officeart/2016/7/layout/RepeatingBendingProcessNew"/>
    <dgm:cxn modelId="{C21F197F-42BF-4227-B13C-8743BBC45597}" srcId="{2B753373-D91A-4CE7-97E6-28082BFC3E09}" destId="{68760B2C-7724-4325-9BCF-6CC892444048}" srcOrd="5" destOrd="0" parTransId="{B194DB84-89D3-40FC-97B3-BF0547239C65}" sibTransId="{B67F1572-811B-4043-A589-F24C1733D393}"/>
    <dgm:cxn modelId="{00F4A687-0985-4868-AEF6-C42800A7C61D}" type="presOf" srcId="{82C79CEE-9899-460C-BAFE-78CBC897CB90}" destId="{F2501680-9F60-40BD-91D2-41DD74E5F5C9}" srcOrd="1" destOrd="0" presId="urn:microsoft.com/office/officeart/2016/7/layout/RepeatingBendingProcessNew"/>
    <dgm:cxn modelId="{FCD57199-15BC-4A55-AF20-3B002DE50002}" srcId="{2B753373-D91A-4CE7-97E6-28082BFC3E09}" destId="{E438C651-F41B-42D4-8191-58961BE58113}" srcOrd="1" destOrd="0" parTransId="{A9CEF81D-D845-4517-ABB0-0859561C322C}" sibTransId="{9E2A91A4-C032-4B74-AF45-F577280A85E6}"/>
    <dgm:cxn modelId="{4FD98A9D-54C9-411D-A46B-6A7320E2F3F5}" type="presOf" srcId="{9E2A91A4-C032-4B74-AF45-F577280A85E6}" destId="{368B75F1-7A2D-4CB0-95DD-603D0EFEEBBC}" srcOrd="0" destOrd="0" presId="urn:microsoft.com/office/officeart/2016/7/layout/RepeatingBendingProcessNew"/>
    <dgm:cxn modelId="{FADEACA3-2219-4ECB-83EA-311557ABBC32}" type="presOf" srcId="{F5107C37-82E4-4590-8C83-CCF4DE28812A}" destId="{409F31C6-5ED4-4791-B8D6-C82B40173059}" srcOrd="1" destOrd="0" presId="urn:microsoft.com/office/officeart/2016/7/layout/RepeatingBendingProcessNew"/>
    <dgm:cxn modelId="{88921DAF-24BC-4228-9B46-BC5247806144}" type="presOf" srcId="{6EBAB776-6777-42C0-8997-A2EE5DA057EA}" destId="{F20DF05D-5F1C-4696-9339-51204C05644C}" srcOrd="0" destOrd="0" presId="urn:microsoft.com/office/officeart/2016/7/layout/RepeatingBendingProcessNew"/>
    <dgm:cxn modelId="{9722EBB4-9FF1-49A2-A216-0E0E3B82A4DF}" srcId="{2B753373-D91A-4CE7-97E6-28082BFC3E09}" destId="{EF8DD5A9-C161-4C66-B4C7-DDC676F93A7D}" srcOrd="3" destOrd="0" parTransId="{A95E7229-C3D0-4DB3-B8B8-B710428F121B}" sibTransId="{8776215A-D6A7-4637-8F17-45E911CDAFE3}"/>
    <dgm:cxn modelId="{E500A1BB-8D10-4486-9B18-4A47F327D067}" type="presOf" srcId="{F5107C37-82E4-4590-8C83-CCF4DE28812A}" destId="{F75B9B96-2107-48E3-A2FA-CA460090B06F}" srcOrd="0" destOrd="0" presId="urn:microsoft.com/office/officeart/2016/7/layout/RepeatingBendingProcessNew"/>
    <dgm:cxn modelId="{5FF731C4-EBB1-4328-90CA-A197FCAD670A}" type="presOf" srcId="{E438C651-F41B-42D4-8191-58961BE58113}" destId="{95B49550-50EF-484D-9934-9D28F3AA0209}" srcOrd="0" destOrd="0" presId="urn:microsoft.com/office/officeart/2016/7/layout/RepeatingBendingProcessNew"/>
    <dgm:cxn modelId="{2ADCF4C5-D52A-4245-8C0F-FAAE79A85012}" srcId="{2B753373-D91A-4CE7-97E6-28082BFC3E09}" destId="{3879F881-3630-4F8E-80C3-2AACC649C1DB}" srcOrd="0" destOrd="0" parTransId="{26CA8883-F214-42A0-B9C0-0567C9734A02}" sibTransId="{F5107C37-82E4-4590-8C83-CCF4DE28812A}"/>
    <dgm:cxn modelId="{DB9D9ED3-0984-4E65-A5C5-2DBDCBF7F967}" type="presOf" srcId="{3879F881-3630-4F8E-80C3-2AACC649C1DB}" destId="{DD2BD51B-EEA7-4641-BA05-FDAF45CAFD89}" srcOrd="0" destOrd="0" presId="urn:microsoft.com/office/officeart/2016/7/layout/RepeatingBendingProcessNew"/>
    <dgm:cxn modelId="{0EE776D9-22E7-4728-AF81-48B02F619609}" type="presOf" srcId="{82C79CEE-9899-460C-BAFE-78CBC897CB90}" destId="{3661DEDD-2887-42AF-ABD5-0B518BDB272C}" srcOrd="0" destOrd="0" presId="urn:microsoft.com/office/officeart/2016/7/layout/RepeatingBendingProcessNew"/>
    <dgm:cxn modelId="{A0CAEDD9-E1F0-4FEA-8733-16199BA46170}" srcId="{2B753373-D91A-4CE7-97E6-28082BFC3E09}" destId="{6EBAB776-6777-42C0-8997-A2EE5DA057EA}" srcOrd="2" destOrd="0" parTransId="{399BBFC0-114A-4F7E-990B-9FE873986DA1}" sibTransId="{82C79CEE-9899-460C-BAFE-78CBC897CB90}"/>
    <dgm:cxn modelId="{59684EE3-45B1-4C1C-A600-442F78F40F80}" type="presOf" srcId="{EF8DD5A9-C161-4C66-B4C7-DDC676F93A7D}" destId="{B7494DAF-10D2-41BB-B05B-C022EAEE7385}" srcOrd="0" destOrd="0" presId="urn:microsoft.com/office/officeart/2016/7/layout/RepeatingBendingProcessNew"/>
    <dgm:cxn modelId="{30CE8341-D7D9-4AE2-A383-79EC77808F87}" type="presParOf" srcId="{B0CDC04F-FFBD-4965-ADBA-BD5C0FE5A8FB}" destId="{DD2BD51B-EEA7-4641-BA05-FDAF45CAFD89}" srcOrd="0" destOrd="0" presId="urn:microsoft.com/office/officeart/2016/7/layout/RepeatingBendingProcessNew"/>
    <dgm:cxn modelId="{7E9EB368-0EBE-4820-B0AF-0E12568D994B}" type="presParOf" srcId="{B0CDC04F-FFBD-4965-ADBA-BD5C0FE5A8FB}" destId="{F75B9B96-2107-48E3-A2FA-CA460090B06F}" srcOrd="1" destOrd="0" presId="urn:microsoft.com/office/officeart/2016/7/layout/RepeatingBendingProcessNew"/>
    <dgm:cxn modelId="{84150446-5EF5-4388-8385-22EC20845A45}" type="presParOf" srcId="{F75B9B96-2107-48E3-A2FA-CA460090B06F}" destId="{409F31C6-5ED4-4791-B8D6-C82B40173059}" srcOrd="0" destOrd="0" presId="urn:microsoft.com/office/officeart/2016/7/layout/RepeatingBendingProcessNew"/>
    <dgm:cxn modelId="{9AB2BDDA-8941-4AEA-989E-473C9AE0D841}" type="presParOf" srcId="{B0CDC04F-FFBD-4965-ADBA-BD5C0FE5A8FB}" destId="{95B49550-50EF-484D-9934-9D28F3AA0209}" srcOrd="2" destOrd="0" presId="urn:microsoft.com/office/officeart/2016/7/layout/RepeatingBendingProcessNew"/>
    <dgm:cxn modelId="{B6AE9C1A-8A4D-431A-AC04-00EF2F7056F9}" type="presParOf" srcId="{B0CDC04F-FFBD-4965-ADBA-BD5C0FE5A8FB}" destId="{368B75F1-7A2D-4CB0-95DD-603D0EFEEBBC}" srcOrd="3" destOrd="0" presId="urn:microsoft.com/office/officeart/2016/7/layout/RepeatingBendingProcessNew"/>
    <dgm:cxn modelId="{9D6A1518-2475-49CC-A36E-BF10C1ADD7C5}" type="presParOf" srcId="{368B75F1-7A2D-4CB0-95DD-603D0EFEEBBC}" destId="{7116083A-D9DE-4837-87E2-DD3E2D401184}" srcOrd="0" destOrd="0" presId="urn:microsoft.com/office/officeart/2016/7/layout/RepeatingBendingProcessNew"/>
    <dgm:cxn modelId="{7560A92D-CD0A-407D-B2A3-4529F1A369E6}" type="presParOf" srcId="{B0CDC04F-FFBD-4965-ADBA-BD5C0FE5A8FB}" destId="{F20DF05D-5F1C-4696-9339-51204C05644C}" srcOrd="4" destOrd="0" presId="urn:microsoft.com/office/officeart/2016/7/layout/RepeatingBendingProcessNew"/>
    <dgm:cxn modelId="{11388052-F575-4973-A0AD-247DADC77A12}" type="presParOf" srcId="{B0CDC04F-FFBD-4965-ADBA-BD5C0FE5A8FB}" destId="{3661DEDD-2887-42AF-ABD5-0B518BDB272C}" srcOrd="5" destOrd="0" presId="urn:microsoft.com/office/officeart/2016/7/layout/RepeatingBendingProcessNew"/>
    <dgm:cxn modelId="{C3325BFD-EBC4-4215-A089-B06D7A67DD9C}" type="presParOf" srcId="{3661DEDD-2887-42AF-ABD5-0B518BDB272C}" destId="{F2501680-9F60-40BD-91D2-41DD74E5F5C9}" srcOrd="0" destOrd="0" presId="urn:microsoft.com/office/officeart/2016/7/layout/RepeatingBendingProcessNew"/>
    <dgm:cxn modelId="{FAFE91B8-B49D-4B14-9A1C-AB9A9849FDBD}" type="presParOf" srcId="{B0CDC04F-FFBD-4965-ADBA-BD5C0FE5A8FB}" destId="{B7494DAF-10D2-41BB-B05B-C022EAEE7385}" srcOrd="6" destOrd="0" presId="urn:microsoft.com/office/officeart/2016/7/layout/RepeatingBendingProcessNew"/>
    <dgm:cxn modelId="{3CC458B3-0065-4E91-8E3D-5989CD5B6EFD}" type="presParOf" srcId="{B0CDC04F-FFBD-4965-ADBA-BD5C0FE5A8FB}" destId="{6124DB85-A21A-46BD-98F0-EBA0CA9FAF12}" srcOrd="7" destOrd="0" presId="urn:microsoft.com/office/officeart/2016/7/layout/RepeatingBendingProcessNew"/>
    <dgm:cxn modelId="{136286A2-6A5C-44B5-9CBC-4A1A74E57515}" type="presParOf" srcId="{6124DB85-A21A-46BD-98F0-EBA0CA9FAF12}" destId="{C367AD93-B856-4379-AD26-4B410A419370}" srcOrd="0" destOrd="0" presId="urn:microsoft.com/office/officeart/2016/7/layout/RepeatingBendingProcessNew"/>
    <dgm:cxn modelId="{219BEE2A-1BAA-456D-BB9C-602CE0360353}" type="presParOf" srcId="{B0CDC04F-FFBD-4965-ADBA-BD5C0FE5A8FB}" destId="{25485829-2C13-49BE-AAF8-025BD8998474}" srcOrd="8" destOrd="0" presId="urn:microsoft.com/office/officeart/2016/7/layout/RepeatingBendingProcessNew"/>
    <dgm:cxn modelId="{71F87F7A-1138-4070-B706-36ED7AA074FD}" type="presParOf" srcId="{B0CDC04F-FFBD-4965-ADBA-BD5C0FE5A8FB}" destId="{55D7E73C-9C22-4964-AEB5-EC99D2788C70}" srcOrd="9" destOrd="0" presId="urn:microsoft.com/office/officeart/2016/7/layout/RepeatingBendingProcessNew"/>
    <dgm:cxn modelId="{172638A0-2D5E-45B0-AC9D-32C57CE04C9A}" type="presParOf" srcId="{55D7E73C-9C22-4964-AEB5-EC99D2788C70}" destId="{39D414DA-D1B6-4C86-9AE2-6ACD23ED6265}" srcOrd="0" destOrd="0" presId="urn:microsoft.com/office/officeart/2016/7/layout/RepeatingBendingProcessNew"/>
    <dgm:cxn modelId="{2E0949CC-6AD9-4712-AF76-F51147ED5E6A}" type="presParOf" srcId="{B0CDC04F-FFBD-4965-ADBA-BD5C0FE5A8FB}" destId="{573A5F8C-56E2-464D-B5C1-280D8A92CC10}"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3E14F6-2B0D-4333-B022-BF68D172A5B3}"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A98BA58A-BA0A-461D-8EB3-14B588876132}">
      <dgm:prSet/>
      <dgm:spPr/>
      <dgm:t>
        <a:bodyPr/>
        <a:lstStyle/>
        <a:p>
          <a:r>
            <a:rPr lang="el-GR" b="1" dirty="0"/>
            <a:t>Έλεγχος Αναπνοής (4'' Εισπνοή - 4'' Εκπνοή)</a:t>
          </a:r>
          <a:endParaRPr lang="en-US" dirty="0"/>
        </a:p>
      </dgm:t>
    </dgm:pt>
    <dgm:pt modelId="{828521B8-E834-414B-8CD6-8346D7D8B206}" type="parTrans" cxnId="{CC5C618D-777C-431F-83DA-A24D574C6FDE}">
      <dgm:prSet/>
      <dgm:spPr/>
      <dgm:t>
        <a:bodyPr/>
        <a:lstStyle/>
        <a:p>
          <a:endParaRPr lang="en-US"/>
        </a:p>
      </dgm:t>
    </dgm:pt>
    <dgm:pt modelId="{B8CAB18A-96A6-4675-9E08-4641909B147C}" type="sibTrans" cxnId="{CC5C618D-777C-431F-83DA-A24D574C6FDE}">
      <dgm:prSet/>
      <dgm:spPr/>
      <dgm:t>
        <a:bodyPr/>
        <a:lstStyle/>
        <a:p>
          <a:endParaRPr lang="en-US"/>
        </a:p>
      </dgm:t>
    </dgm:pt>
    <dgm:pt modelId="{3F39CF9D-25D5-4972-8628-E0752D0452C2}">
      <dgm:prSet/>
      <dgm:spPr/>
      <dgm:t>
        <a:bodyPr/>
        <a:lstStyle/>
        <a:p>
          <a:pPr rtl="0"/>
          <a:r>
            <a:rPr lang="el-GR" b="1" dirty="0"/>
            <a:t>Προοδευτική Μυική Χαλάρωση =&gt; </a:t>
          </a:r>
          <a:r>
            <a:rPr lang="el" b="0" dirty="0"/>
            <a:t> </a:t>
          </a:r>
          <a:r>
            <a:rPr lang="el" b="1" dirty="0"/>
            <a:t>μεγαλύτερη ενεργοποίηση του εγκεφάλου με αποκλεισμό των μη ουσιωδών διεργασιών  (</a:t>
          </a:r>
          <a:r>
            <a:rPr lang="el" b="1" dirty="0" err="1"/>
            <a:t>Hatfield</a:t>
          </a:r>
          <a:r>
            <a:rPr lang="el" b="1" dirty="0"/>
            <a:t> και συνεργάτες, 1982).</a:t>
          </a:r>
          <a:endParaRPr lang="en-US" b="1" dirty="0"/>
        </a:p>
      </dgm:t>
    </dgm:pt>
    <dgm:pt modelId="{23907522-8EAB-408A-A967-99922DE48993}" type="parTrans" cxnId="{0EA10B32-EDCA-48E4-88E5-61EC66781CCB}">
      <dgm:prSet/>
      <dgm:spPr/>
      <dgm:t>
        <a:bodyPr/>
        <a:lstStyle/>
        <a:p>
          <a:endParaRPr lang="en-US"/>
        </a:p>
      </dgm:t>
    </dgm:pt>
    <dgm:pt modelId="{0ED2C8C3-C98C-46A5-9BCA-3ED246D27982}" type="sibTrans" cxnId="{0EA10B32-EDCA-48E4-88E5-61EC66781CCB}">
      <dgm:prSet/>
      <dgm:spPr/>
      <dgm:t>
        <a:bodyPr/>
        <a:lstStyle/>
        <a:p>
          <a:endParaRPr lang="en-US"/>
        </a:p>
      </dgm:t>
    </dgm:pt>
    <dgm:pt modelId="{20805B0F-784C-4DC3-BF2C-D07F97AAC03D}">
      <dgm:prSet/>
      <dgm:spPr/>
      <dgm:t>
        <a:bodyPr/>
        <a:lstStyle/>
        <a:p>
          <a:r>
            <a:rPr lang="el-GR" b="1" dirty="0"/>
            <a:t>Πριν, Κατά τη Διάρκεια ή Μετά τον Αγώνα</a:t>
          </a:r>
          <a:endParaRPr lang="en-US" dirty="0"/>
        </a:p>
      </dgm:t>
    </dgm:pt>
    <dgm:pt modelId="{D732D4EF-EF1D-4951-A846-6E3133B01CCA}" type="parTrans" cxnId="{B8FFF53A-1327-4521-B9A2-049D4B22AD66}">
      <dgm:prSet/>
      <dgm:spPr/>
      <dgm:t>
        <a:bodyPr/>
        <a:lstStyle/>
        <a:p>
          <a:endParaRPr lang="en-US"/>
        </a:p>
      </dgm:t>
    </dgm:pt>
    <dgm:pt modelId="{8BBF0DA5-825A-4BD6-97C6-4D6A8F4BB9F4}" type="sibTrans" cxnId="{B8FFF53A-1327-4521-B9A2-049D4B22AD66}">
      <dgm:prSet/>
      <dgm:spPr/>
      <dgm:t>
        <a:bodyPr/>
        <a:lstStyle/>
        <a:p>
          <a:endParaRPr lang="en-US"/>
        </a:p>
      </dgm:t>
    </dgm:pt>
    <dgm:pt modelId="{ADD2B6CE-601A-4DE9-AF88-20E9EE067AC6}">
      <dgm:prSet/>
      <dgm:spPr/>
      <dgm:t>
        <a:bodyPr/>
        <a:lstStyle/>
        <a:p>
          <a:r>
            <a:rPr lang="el-GR" b="1" dirty="0"/>
            <a:t>Συνδυάζεται με Νοερή Απεικόνιση και </a:t>
          </a:r>
          <a:r>
            <a:rPr lang="el-GR" b="1" dirty="0" err="1"/>
            <a:t>Αυτοομιλία</a:t>
          </a:r>
          <a:r>
            <a:rPr lang="el-GR" b="1" dirty="0"/>
            <a:t> </a:t>
          </a:r>
          <a:endParaRPr lang="en-US" dirty="0"/>
        </a:p>
      </dgm:t>
    </dgm:pt>
    <dgm:pt modelId="{D0465F0F-A0E5-4C5D-AAFF-AC5356D59DAA}" type="parTrans" cxnId="{C6F68329-8FDF-4156-B3D5-E12DC1687D3A}">
      <dgm:prSet/>
      <dgm:spPr/>
      <dgm:t>
        <a:bodyPr/>
        <a:lstStyle/>
        <a:p>
          <a:endParaRPr lang="en-US"/>
        </a:p>
      </dgm:t>
    </dgm:pt>
    <dgm:pt modelId="{BB48E51C-0174-40E1-9483-F3F4F094ACF0}" type="sibTrans" cxnId="{C6F68329-8FDF-4156-B3D5-E12DC1687D3A}">
      <dgm:prSet/>
      <dgm:spPr/>
      <dgm:t>
        <a:bodyPr/>
        <a:lstStyle/>
        <a:p>
          <a:endParaRPr lang="en-US"/>
        </a:p>
      </dgm:t>
    </dgm:pt>
    <dgm:pt modelId="{7C0D0498-431C-472D-87FC-F0AF496BDDA9}" type="pres">
      <dgm:prSet presAssocID="{063E14F6-2B0D-4333-B022-BF68D172A5B3}" presName="matrix" presStyleCnt="0">
        <dgm:presLayoutVars>
          <dgm:chMax val="1"/>
          <dgm:dir/>
          <dgm:resizeHandles val="exact"/>
        </dgm:presLayoutVars>
      </dgm:prSet>
      <dgm:spPr/>
    </dgm:pt>
    <dgm:pt modelId="{EF218870-66A5-40AF-9BE8-C8959E46688A}" type="pres">
      <dgm:prSet presAssocID="{063E14F6-2B0D-4333-B022-BF68D172A5B3}" presName="diamond" presStyleLbl="bgShp" presStyleIdx="0" presStyleCnt="1"/>
      <dgm:spPr/>
    </dgm:pt>
    <dgm:pt modelId="{619753C1-FE75-4D89-99E2-147E4D6AEAE9}" type="pres">
      <dgm:prSet presAssocID="{063E14F6-2B0D-4333-B022-BF68D172A5B3}" presName="quad1" presStyleLbl="node1" presStyleIdx="0" presStyleCnt="4">
        <dgm:presLayoutVars>
          <dgm:chMax val="0"/>
          <dgm:chPref val="0"/>
          <dgm:bulletEnabled val="1"/>
        </dgm:presLayoutVars>
      </dgm:prSet>
      <dgm:spPr/>
    </dgm:pt>
    <dgm:pt modelId="{C42414A7-813C-4B49-8897-E58E3C5BADD2}" type="pres">
      <dgm:prSet presAssocID="{063E14F6-2B0D-4333-B022-BF68D172A5B3}" presName="quad2" presStyleLbl="node1" presStyleIdx="1" presStyleCnt="4">
        <dgm:presLayoutVars>
          <dgm:chMax val="0"/>
          <dgm:chPref val="0"/>
          <dgm:bulletEnabled val="1"/>
        </dgm:presLayoutVars>
      </dgm:prSet>
      <dgm:spPr/>
    </dgm:pt>
    <dgm:pt modelId="{381C5E55-8392-4AFD-A52C-AB6A5E005FC8}" type="pres">
      <dgm:prSet presAssocID="{063E14F6-2B0D-4333-B022-BF68D172A5B3}" presName="quad3" presStyleLbl="node1" presStyleIdx="2" presStyleCnt="4">
        <dgm:presLayoutVars>
          <dgm:chMax val="0"/>
          <dgm:chPref val="0"/>
          <dgm:bulletEnabled val="1"/>
        </dgm:presLayoutVars>
      </dgm:prSet>
      <dgm:spPr/>
    </dgm:pt>
    <dgm:pt modelId="{2D174CFD-2E84-4EFE-BFC6-C87EC25762C0}" type="pres">
      <dgm:prSet presAssocID="{063E14F6-2B0D-4333-B022-BF68D172A5B3}" presName="quad4" presStyleLbl="node1" presStyleIdx="3" presStyleCnt="4">
        <dgm:presLayoutVars>
          <dgm:chMax val="0"/>
          <dgm:chPref val="0"/>
          <dgm:bulletEnabled val="1"/>
        </dgm:presLayoutVars>
      </dgm:prSet>
      <dgm:spPr/>
    </dgm:pt>
  </dgm:ptLst>
  <dgm:cxnLst>
    <dgm:cxn modelId="{71484E16-19C0-48F9-9840-C843308AE496}" type="presOf" srcId="{3F39CF9D-25D5-4972-8628-E0752D0452C2}" destId="{C42414A7-813C-4B49-8897-E58E3C5BADD2}" srcOrd="0" destOrd="0" presId="urn:microsoft.com/office/officeart/2005/8/layout/matrix3"/>
    <dgm:cxn modelId="{58CC0820-2651-40B6-A6D7-8E9A7CD3F025}" type="presOf" srcId="{20805B0F-784C-4DC3-BF2C-D07F97AAC03D}" destId="{381C5E55-8392-4AFD-A52C-AB6A5E005FC8}" srcOrd="0" destOrd="0" presId="urn:microsoft.com/office/officeart/2005/8/layout/matrix3"/>
    <dgm:cxn modelId="{C6F68329-8FDF-4156-B3D5-E12DC1687D3A}" srcId="{063E14F6-2B0D-4333-B022-BF68D172A5B3}" destId="{ADD2B6CE-601A-4DE9-AF88-20E9EE067AC6}" srcOrd="3" destOrd="0" parTransId="{D0465F0F-A0E5-4C5D-AAFF-AC5356D59DAA}" sibTransId="{BB48E51C-0174-40E1-9483-F3F4F094ACF0}"/>
    <dgm:cxn modelId="{0EA10B32-EDCA-48E4-88E5-61EC66781CCB}" srcId="{063E14F6-2B0D-4333-B022-BF68D172A5B3}" destId="{3F39CF9D-25D5-4972-8628-E0752D0452C2}" srcOrd="1" destOrd="0" parTransId="{23907522-8EAB-408A-A967-99922DE48993}" sibTransId="{0ED2C8C3-C98C-46A5-9BCA-3ED246D27982}"/>
    <dgm:cxn modelId="{B8FFF53A-1327-4521-B9A2-049D4B22AD66}" srcId="{063E14F6-2B0D-4333-B022-BF68D172A5B3}" destId="{20805B0F-784C-4DC3-BF2C-D07F97AAC03D}" srcOrd="2" destOrd="0" parTransId="{D732D4EF-EF1D-4951-A846-6E3133B01CCA}" sibTransId="{8BBF0DA5-825A-4BD6-97C6-4D6A8F4BB9F4}"/>
    <dgm:cxn modelId="{22BB585E-F263-4882-98DA-B099D469C87D}" type="presOf" srcId="{A98BA58A-BA0A-461D-8EB3-14B588876132}" destId="{619753C1-FE75-4D89-99E2-147E4D6AEAE9}" srcOrd="0" destOrd="0" presId="urn:microsoft.com/office/officeart/2005/8/layout/matrix3"/>
    <dgm:cxn modelId="{8FC3966A-F578-4013-BF5A-C212CC74AAAB}" type="presOf" srcId="{ADD2B6CE-601A-4DE9-AF88-20E9EE067AC6}" destId="{2D174CFD-2E84-4EFE-BFC6-C87EC25762C0}" srcOrd="0" destOrd="0" presId="urn:microsoft.com/office/officeart/2005/8/layout/matrix3"/>
    <dgm:cxn modelId="{CC5C618D-777C-431F-83DA-A24D574C6FDE}" srcId="{063E14F6-2B0D-4333-B022-BF68D172A5B3}" destId="{A98BA58A-BA0A-461D-8EB3-14B588876132}" srcOrd="0" destOrd="0" parTransId="{828521B8-E834-414B-8CD6-8346D7D8B206}" sibTransId="{B8CAB18A-96A6-4675-9E08-4641909B147C}"/>
    <dgm:cxn modelId="{ECF14FF1-A62E-4CE0-8BFE-A6EAF16FB3D7}" type="presOf" srcId="{063E14F6-2B0D-4333-B022-BF68D172A5B3}" destId="{7C0D0498-431C-472D-87FC-F0AF496BDDA9}" srcOrd="0" destOrd="0" presId="urn:microsoft.com/office/officeart/2005/8/layout/matrix3"/>
    <dgm:cxn modelId="{BFAD7405-077E-42FD-88F9-DF6FA30D0A05}" type="presParOf" srcId="{7C0D0498-431C-472D-87FC-F0AF496BDDA9}" destId="{EF218870-66A5-40AF-9BE8-C8959E46688A}" srcOrd="0" destOrd="0" presId="urn:microsoft.com/office/officeart/2005/8/layout/matrix3"/>
    <dgm:cxn modelId="{49F9AA78-EAAD-490E-BF60-A02FD93A4628}" type="presParOf" srcId="{7C0D0498-431C-472D-87FC-F0AF496BDDA9}" destId="{619753C1-FE75-4D89-99E2-147E4D6AEAE9}" srcOrd="1" destOrd="0" presId="urn:microsoft.com/office/officeart/2005/8/layout/matrix3"/>
    <dgm:cxn modelId="{A87EF48C-5C20-40C7-A0A2-35E538DD8C6E}" type="presParOf" srcId="{7C0D0498-431C-472D-87FC-F0AF496BDDA9}" destId="{C42414A7-813C-4B49-8897-E58E3C5BADD2}" srcOrd="2" destOrd="0" presId="urn:microsoft.com/office/officeart/2005/8/layout/matrix3"/>
    <dgm:cxn modelId="{9DC12090-6FAE-4A49-A00A-661A1DADE83D}" type="presParOf" srcId="{7C0D0498-431C-472D-87FC-F0AF496BDDA9}" destId="{381C5E55-8392-4AFD-A52C-AB6A5E005FC8}" srcOrd="3" destOrd="0" presId="urn:microsoft.com/office/officeart/2005/8/layout/matrix3"/>
    <dgm:cxn modelId="{6442FE63-6409-4D9C-A0C3-A3BECF5E548F}" type="presParOf" srcId="{7C0D0498-431C-472D-87FC-F0AF496BDDA9}" destId="{2D174CFD-2E84-4EFE-BFC6-C87EC25762C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834B77-70B7-43E1-97DA-77E9F5A5FAA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C82150C3-F231-4362-85C3-D946E01E313E}">
      <dgm:prSet/>
      <dgm:spPr/>
      <dgm:t>
        <a:bodyPr/>
        <a:lstStyle/>
        <a:p>
          <a:r>
            <a:rPr lang="el-GR" b="1"/>
            <a:t>1) Ανάπτυξη Εγρήγορσης και Ψυχικής Ανθεκτικότητας</a:t>
          </a:r>
          <a:endParaRPr lang="en-US"/>
        </a:p>
      </dgm:t>
    </dgm:pt>
    <dgm:pt modelId="{398C0877-8C1E-42A0-92C8-EBB5916F39EF}" type="parTrans" cxnId="{B10C31D0-1B7D-4FF9-BD1A-CA67CA70CBD4}">
      <dgm:prSet/>
      <dgm:spPr/>
      <dgm:t>
        <a:bodyPr/>
        <a:lstStyle/>
        <a:p>
          <a:endParaRPr lang="en-US"/>
        </a:p>
      </dgm:t>
    </dgm:pt>
    <dgm:pt modelId="{97F7F9A8-D4B1-4EAB-9093-C66D5850174F}" type="sibTrans" cxnId="{B10C31D0-1B7D-4FF9-BD1A-CA67CA70CBD4}">
      <dgm:prSet/>
      <dgm:spPr/>
      <dgm:t>
        <a:bodyPr/>
        <a:lstStyle/>
        <a:p>
          <a:endParaRPr lang="en-US"/>
        </a:p>
      </dgm:t>
    </dgm:pt>
    <dgm:pt modelId="{40BC2F32-8D9B-45BB-A4A4-14F419B8E145}">
      <dgm:prSet/>
      <dgm:spPr/>
      <dgm:t>
        <a:bodyPr/>
        <a:lstStyle/>
        <a:p>
          <a:r>
            <a:rPr lang="el-GR" b="1"/>
            <a:t>2) Καλύτερη Διαχείριση Συναισθημάτων </a:t>
          </a:r>
          <a:endParaRPr lang="en-US"/>
        </a:p>
      </dgm:t>
    </dgm:pt>
    <dgm:pt modelId="{BF6ADF48-F2F9-44FE-A8E2-FAB761581972}" type="parTrans" cxnId="{52556E01-5FC9-4852-9B70-4045176B4533}">
      <dgm:prSet/>
      <dgm:spPr/>
      <dgm:t>
        <a:bodyPr/>
        <a:lstStyle/>
        <a:p>
          <a:endParaRPr lang="en-US"/>
        </a:p>
      </dgm:t>
    </dgm:pt>
    <dgm:pt modelId="{219FBB8C-292B-42B5-A8FA-9AC62691088F}" type="sibTrans" cxnId="{52556E01-5FC9-4852-9B70-4045176B4533}">
      <dgm:prSet/>
      <dgm:spPr/>
      <dgm:t>
        <a:bodyPr/>
        <a:lstStyle/>
        <a:p>
          <a:endParaRPr lang="en-US"/>
        </a:p>
      </dgm:t>
    </dgm:pt>
    <dgm:pt modelId="{6F1C7F3C-4FFE-469E-8F68-15D7C3B8B052}">
      <dgm:prSet/>
      <dgm:spPr/>
      <dgm:t>
        <a:bodyPr/>
        <a:lstStyle/>
        <a:p>
          <a:r>
            <a:rPr lang="el-GR" b="1"/>
            <a:t>3) Μεγαλύτερη Προσήλωση στον Στόχο </a:t>
          </a:r>
          <a:endParaRPr lang="en-US"/>
        </a:p>
      </dgm:t>
    </dgm:pt>
    <dgm:pt modelId="{6ECC6711-AD94-4A45-AFC6-9F5D0018B037}" type="parTrans" cxnId="{B84AFB60-C73E-4770-84D2-C502546AC86A}">
      <dgm:prSet/>
      <dgm:spPr/>
      <dgm:t>
        <a:bodyPr/>
        <a:lstStyle/>
        <a:p>
          <a:endParaRPr lang="en-US"/>
        </a:p>
      </dgm:t>
    </dgm:pt>
    <dgm:pt modelId="{F06D6C9A-2671-42D1-A58F-009297FED37F}" type="sibTrans" cxnId="{B84AFB60-C73E-4770-84D2-C502546AC86A}">
      <dgm:prSet/>
      <dgm:spPr/>
      <dgm:t>
        <a:bodyPr/>
        <a:lstStyle/>
        <a:p>
          <a:endParaRPr lang="en-US"/>
        </a:p>
      </dgm:t>
    </dgm:pt>
    <dgm:pt modelId="{2DE9D812-F8F7-4E2D-BC59-2BB7F93724B8}">
      <dgm:prSet/>
      <dgm:spPr/>
      <dgm:t>
        <a:bodyPr/>
        <a:lstStyle/>
        <a:p>
          <a:r>
            <a:rPr lang="el-GR" b="1"/>
            <a:t>4) Μείωση Άγχους</a:t>
          </a:r>
          <a:endParaRPr lang="en-US"/>
        </a:p>
      </dgm:t>
    </dgm:pt>
    <dgm:pt modelId="{5C907C13-C8ED-4913-9198-0892A1E82338}" type="parTrans" cxnId="{9DCCC28E-1D51-410F-8381-5C4DE1536092}">
      <dgm:prSet/>
      <dgm:spPr/>
      <dgm:t>
        <a:bodyPr/>
        <a:lstStyle/>
        <a:p>
          <a:endParaRPr lang="en-US"/>
        </a:p>
      </dgm:t>
    </dgm:pt>
    <dgm:pt modelId="{EC30B727-7E78-4293-B860-137534A0FCB0}" type="sibTrans" cxnId="{9DCCC28E-1D51-410F-8381-5C4DE1536092}">
      <dgm:prSet/>
      <dgm:spPr/>
      <dgm:t>
        <a:bodyPr/>
        <a:lstStyle/>
        <a:p>
          <a:endParaRPr lang="en-US"/>
        </a:p>
      </dgm:t>
    </dgm:pt>
    <dgm:pt modelId="{1F24EC50-054C-4740-935A-A09064981C93}">
      <dgm:prSet/>
      <dgm:spPr/>
      <dgm:t>
        <a:bodyPr/>
        <a:lstStyle/>
        <a:p>
          <a:r>
            <a:rPr lang="el-GR" b="1"/>
            <a:t>5) Αυξημένη Συγκέντρωση</a:t>
          </a:r>
          <a:endParaRPr lang="en-US"/>
        </a:p>
      </dgm:t>
    </dgm:pt>
    <dgm:pt modelId="{7CBA5B78-7F03-41C1-B157-936192346694}" type="parTrans" cxnId="{EEEACF4D-3EC8-4CBB-AA07-DF8FFFC9982B}">
      <dgm:prSet/>
      <dgm:spPr/>
      <dgm:t>
        <a:bodyPr/>
        <a:lstStyle/>
        <a:p>
          <a:endParaRPr lang="en-US"/>
        </a:p>
      </dgm:t>
    </dgm:pt>
    <dgm:pt modelId="{8249156F-C174-4408-86A5-4BF00B724C28}" type="sibTrans" cxnId="{EEEACF4D-3EC8-4CBB-AA07-DF8FFFC9982B}">
      <dgm:prSet/>
      <dgm:spPr/>
      <dgm:t>
        <a:bodyPr/>
        <a:lstStyle/>
        <a:p>
          <a:endParaRPr lang="en-US"/>
        </a:p>
      </dgm:t>
    </dgm:pt>
    <dgm:pt modelId="{F7ED69CC-BDC7-4C77-896E-F8463CECE4ED}">
      <dgm:prSet/>
      <dgm:spPr/>
      <dgm:t>
        <a:bodyPr/>
        <a:lstStyle/>
        <a:p>
          <a:r>
            <a:rPr lang="el-GR" b="1"/>
            <a:t>6) Αύξηση Αυτοπεποίθησης</a:t>
          </a:r>
          <a:endParaRPr lang="en-US"/>
        </a:p>
      </dgm:t>
    </dgm:pt>
    <dgm:pt modelId="{6DF29F25-0094-49B6-BBDF-7E9C79245F76}" type="parTrans" cxnId="{7CEB64E2-3F50-4468-B278-D95821E1798B}">
      <dgm:prSet/>
      <dgm:spPr/>
      <dgm:t>
        <a:bodyPr/>
        <a:lstStyle/>
        <a:p>
          <a:endParaRPr lang="en-US"/>
        </a:p>
      </dgm:t>
    </dgm:pt>
    <dgm:pt modelId="{86ED1EFD-09B6-4E05-9D56-5AF2E7471F45}" type="sibTrans" cxnId="{7CEB64E2-3F50-4468-B278-D95821E1798B}">
      <dgm:prSet/>
      <dgm:spPr/>
      <dgm:t>
        <a:bodyPr/>
        <a:lstStyle/>
        <a:p>
          <a:endParaRPr lang="en-US"/>
        </a:p>
      </dgm:t>
    </dgm:pt>
    <dgm:pt modelId="{C93F52E6-C77C-40B6-8DDD-30D806C36BD9}" type="pres">
      <dgm:prSet presAssocID="{74834B77-70B7-43E1-97DA-77E9F5A5FAA6}" presName="vert0" presStyleCnt="0">
        <dgm:presLayoutVars>
          <dgm:dir/>
          <dgm:animOne val="branch"/>
          <dgm:animLvl val="lvl"/>
        </dgm:presLayoutVars>
      </dgm:prSet>
      <dgm:spPr/>
    </dgm:pt>
    <dgm:pt modelId="{AE870D22-DC36-406F-B337-D30B2739AD7D}" type="pres">
      <dgm:prSet presAssocID="{C82150C3-F231-4362-85C3-D946E01E313E}" presName="thickLine" presStyleLbl="alignNode1" presStyleIdx="0" presStyleCnt="6"/>
      <dgm:spPr/>
    </dgm:pt>
    <dgm:pt modelId="{F751CA64-7B82-4209-BF1D-E7C49036E248}" type="pres">
      <dgm:prSet presAssocID="{C82150C3-F231-4362-85C3-D946E01E313E}" presName="horz1" presStyleCnt="0"/>
      <dgm:spPr/>
    </dgm:pt>
    <dgm:pt modelId="{D800731A-9FBC-453E-A74B-D68C0C24EBFF}" type="pres">
      <dgm:prSet presAssocID="{C82150C3-F231-4362-85C3-D946E01E313E}" presName="tx1" presStyleLbl="revTx" presStyleIdx="0" presStyleCnt="6"/>
      <dgm:spPr/>
    </dgm:pt>
    <dgm:pt modelId="{04CC4910-5566-46FA-B5B9-74E44E1B381F}" type="pres">
      <dgm:prSet presAssocID="{C82150C3-F231-4362-85C3-D946E01E313E}" presName="vert1" presStyleCnt="0"/>
      <dgm:spPr/>
    </dgm:pt>
    <dgm:pt modelId="{20B5029F-F2A5-45E4-B3A3-4F0CC927860F}" type="pres">
      <dgm:prSet presAssocID="{40BC2F32-8D9B-45BB-A4A4-14F419B8E145}" presName="thickLine" presStyleLbl="alignNode1" presStyleIdx="1" presStyleCnt="6"/>
      <dgm:spPr/>
    </dgm:pt>
    <dgm:pt modelId="{2DD86DBD-FC20-482D-80A5-D9D5B7A009A1}" type="pres">
      <dgm:prSet presAssocID="{40BC2F32-8D9B-45BB-A4A4-14F419B8E145}" presName="horz1" presStyleCnt="0"/>
      <dgm:spPr/>
    </dgm:pt>
    <dgm:pt modelId="{5E7218AA-CC9B-4108-B241-AFB9D7261CB4}" type="pres">
      <dgm:prSet presAssocID="{40BC2F32-8D9B-45BB-A4A4-14F419B8E145}" presName="tx1" presStyleLbl="revTx" presStyleIdx="1" presStyleCnt="6"/>
      <dgm:spPr/>
    </dgm:pt>
    <dgm:pt modelId="{43B3206C-3E0C-4217-B5F1-7F7A451ED548}" type="pres">
      <dgm:prSet presAssocID="{40BC2F32-8D9B-45BB-A4A4-14F419B8E145}" presName="vert1" presStyleCnt="0"/>
      <dgm:spPr/>
    </dgm:pt>
    <dgm:pt modelId="{44103CDC-8F12-478F-9478-7D3A35B04FF2}" type="pres">
      <dgm:prSet presAssocID="{6F1C7F3C-4FFE-469E-8F68-15D7C3B8B052}" presName="thickLine" presStyleLbl="alignNode1" presStyleIdx="2" presStyleCnt="6"/>
      <dgm:spPr/>
    </dgm:pt>
    <dgm:pt modelId="{2F763CCA-685C-4614-9EFA-CE7A234E0726}" type="pres">
      <dgm:prSet presAssocID="{6F1C7F3C-4FFE-469E-8F68-15D7C3B8B052}" presName="horz1" presStyleCnt="0"/>
      <dgm:spPr/>
    </dgm:pt>
    <dgm:pt modelId="{4FECEBAF-5F3A-4EFA-80A3-A59933D6E73D}" type="pres">
      <dgm:prSet presAssocID="{6F1C7F3C-4FFE-469E-8F68-15D7C3B8B052}" presName="tx1" presStyleLbl="revTx" presStyleIdx="2" presStyleCnt="6"/>
      <dgm:spPr/>
    </dgm:pt>
    <dgm:pt modelId="{0A7A53EF-BBFF-4D39-B437-91614B4E9A51}" type="pres">
      <dgm:prSet presAssocID="{6F1C7F3C-4FFE-469E-8F68-15D7C3B8B052}" presName="vert1" presStyleCnt="0"/>
      <dgm:spPr/>
    </dgm:pt>
    <dgm:pt modelId="{78CBA92C-5C1B-4931-81AA-CE18555E16C7}" type="pres">
      <dgm:prSet presAssocID="{2DE9D812-F8F7-4E2D-BC59-2BB7F93724B8}" presName="thickLine" presStyleLbl="alignNode1" presStyleIdx="3" presStyleCnt="6"/>
      <dgm:spPr/>
    </dgm:pt>
    <dgm:pt modelId="{AB8950AF-F5EC-4145-BFB7-0133F356FE0C}" type="pres">
      <dgm:prSet presAssocID="{2DE9D812-F8F7-4E2D-BC59-2BB7F93724B8}" presName="horz1" presStyleCnt="0"/>
      <dgm:spPr/>
    </dgm:pt>
    <dgm:pt modelId="{286F4BFC-DBB7-44CF-A6D1-C76DA451594F}" type="pres">
      <dgm:prSet presAssocID="{2DE9D812-F8F7-4E2D-BC59-2BB7F93724B8}" presName="tx1" presStyleLbl="revTx" presStyleIdx="3" presStyleCnt="6"/>
      <dgm:spPr/>
    </dgm:pt>
    <dgm:pt modelId="{2DEF3BD2-6F5F-4BB3-8882-369D9F757C74}" type="pres">
      <dgm:prSet presAssocID="{2DE9D812-F8F7-4E2D-BC59-2BB7F93724B8}" presName="vert1" presStyleCnt="0"/>
      <dgm:spPr/>
    </dgm:pt>
    <dgm:pt modelId="{93C0B482-B6C5-4C4E-82E6-C370E4781345}" type="pres">
      <dgm:prSet presAssocID="{1F24EC50-054C-4740-935A-A09064981C93}" presName="thickLine" presStyleLbl="alignNode1" presStyleIdx="4" presStyleCnt="6"/>
      <dgm:spPr/>
    </dgm:pt>
    <dgm:pt modelId="{EC67E1D0-6DFB-4B54-AD1D-6AD58F2B0098}" type="pres">
      <dgm:prSet presAssocID="{1F24EC50-054C-4740-935A-A09064981C93}" presName="horz1" presStyleCnt="0"/>
      <dgm:spPr/>
    </dgm:pt>
    <dgm:pt modelId="{73F9475A-5BD2-457B-98B2-2152B0866C95}" type="pres">
      <dgm:prSet presAssocID="{1F24EC50-054C-4740-935A-A09064981C93}" presName="tx1" presStyleLbl="revTx" presStyleIdx="4" presStyleCnt="6"/>
      <dgm:spPr/>
    </dgm:pt>
    <dgm:pt modelId="{B77BBA59-9F33-45C0-9732-F6B5E2BEF94D}" type="pres">
      <dgm:prSet presAssocID="{1F24EC50-054C-4740-935A-A09064981C93}" presName="vert1" presStyleCnt="0"/>
      <dgm:spPr/>
    </dgm:pt>
    <dgm:pt modelId="{B6C34AFE-2B75-4306-B9CC-58B94C18E263}" type="pres">
      <dgm:prSet presAssocID="{F7ED69CC-BDC7-4C77-896E-F8463CECE4ED}" presName="thickLine" presStyleLbl="alignNode1" presStyleIdx="5" presStyleCnt="6"/>
      <dgm:spPr/>
    </dgm:pt>
    <dgm:pt modelId="{87F5A1AB-2B05-46CE-B48F-53DF370DC2E6}" type="pres">
      <dgm:prSet presAssocID="{F7ED69CC-BDC7-4C77-896E-F8463CECE4ED}" presName="horz1" presStyleCnt="0"/>
      <dgm:spPr/>
    </dgm:pt>
    <dgm:pt modelId="{15639CD2-96C8-4A27-9F3B-5B7FD7A2F8E9}" type="pres">
      <dgm:prSet presAssocID="{F7ED69CC-BDC7-4C77-896E-F8463CECE4ED}" presName="tx1" presStyleLbl="revTx" presStyleIdx="5" presStyleCnt="6"/>
      <dgm:spPr/>
    </dgm:pt>
    <dgm:pt modelId="{655089AB-09E9-42F9-8438-748342AF8257}" type="pres">
      <dgm:prSet presAssocID="{F7ED69CC-BDC7-4C77-896E-F8463CECE4ED}" presName="vert1" presStyleCnt="0"/>
      <dgm:spPr/>
    </dgm:pt>
  </dgm:ptLst>
  <dgm:cxnLst>
    <dgm:cxn modelId="{52556E01-5FC9-4852-9B70-4045176B4533}" srcId="{74834B77-70B7-43E1-97DA-77E9F5A5FAA6}" destId="{40BC2F32-8D9B-45BB-A4A4-14F419B8E145}" srcOrd="1" destOrd="0" parTransId="{BF6ADF48-F2F9-44FE-A8E2-FAB761581972}" sibTransId="{219FBB8C-292B-42B5-A8FA-9AC62691088F}"/>
    <dgm:cxn modelId="{3499880B-1674-4767-9ADC-7FC4504E08E9}" type="presOf" srcId="{1F24EC50-054C-4740-935A-A09064981C93}" destId="{73F9475A-5BD2-457B-98B2-2152B0866C95}" srcOrd="0" destOrd="0" presId="urn:microsoft.com/office/officeart/2008/layout/LinedList"/>
    <dgm:cxn modelId="{B84AFB60-C73E-4770-84D2-C502546AC86A}" srcId="{74834B77-70B7-43E1-97DA-77E9F5A5FAA6}" destId="{6F1C7F3C-4FFE-469E-8F68-15D7C3B8B052}" srcOrd="2" destOrd="0" parTransId="{6ECC6711-AD94-4A45-AFC6-9F5D0018B037}" sibTransId="{F06D6C9A-2671-42D1-A58F-009297FED37F}"/>
    <dgm:cxn modelId="{EEEACF4D-3EC8-4CBB-AA07-DF8FFFC9982B}" srcId="{74834B77-70B7-43E1-97DA-77E9F5A5FAA6}" destId="{1F24EC50-054C-4740-935A-A09064981C93}" srcOrd="4" destOrd="0" parTransId="{7CBA5B78-7F03-41C1-B157-936192346694}" sibTransId="{8249156F-C174-4408-86A5-4BF00B724C28}"/>
    <dgm:cxn modelId="{33C0896E-5B0E-4845-A223-9324B2C64F07}" type="presOf" srcId="{6F1C7F3C-4FFE-469E-8F68-15D7C3B8B052}" destId="{4FECEBAF-5F3A-4EFA-80A3-A59933D6E73D}" srcOrd="0" destOrd="0" presId="urn:microsoft.com/office/officeart/2008/layout/LinedList"/>
    <dgm:cxn modelId="{9DCCC28E-1D51-410F-8381-5C4DE1536092}" srcId="{74834B77-70B7-43E1-97DA-77E9F5A5FAA6}" destId="{2DE9D812-F8F7-4E2D-BC59-2BB7F93724B8}" srcOrd="3" destOrd="0" parTransId="{5C907C13-C8ED-4913-9198-0892A1E82338}" sibTransId="{EC30B727-7E78-4293-B860-137534A0FCB0}"/>
    <dgm:cxn modelId="{CCCC6DC6-5AD1-4C39-B581-E8B37111BDC0}" type="presOf" srcId="{C82150C3-F231-4362-85C3-D946E01E313E}" destId="{D800731A-9FBC-453E-A74B-D68C0C24EBFF}" srcOrd="0" destOrd="0" presId="urn:microsoft.com/office/officeart/2008/layout/LinedList"/>
    <dgm:cxn modelId="{B10C31D0-1B7D-4FF9-BD1A-CA67CA70CBD4}" srcId="{74834B77-70B7-43E1-97DA-77E9F5A5FAA6}" destId="{C82150C3-F231-4362-85C3-D946E01E313E}" srcOrd="0" destOrd="0" parTransId="{398C0877-8C1E-42A0-92C8-EBB5916F39EF}" sibTransId="{97F7F9A8-D4B1-4EAB-9093-C66D5850174F}"/>
    <dgm:cxn modelId="{7CEB64E2-3F50-4468-B278-D95821E1798B}" srcId="{74834B77-70B7-43E1-97DA-77E9F5A5FAA6}" destId="{F7ED69CC-BDC7-4C77-896E-F8463CECE4ED}" srcOrd="5" destOrd="0" parTransId="{6DF29F25-0094-49B6-BBDF-7E9C79245F76}" sibTransId="{86ED1EFD-09B6-4E05-9D56-5AF2E7471F45}"/>
    <dgm:cxn modelId="{976338E7-F912-4C86-95C9-95F80F070E24}" type="presOf" srcId="{74834B77-70B7-43E1-97DA-77E9F5A5FAA6}" destId="{C93F52E6-C77C-40B6-8DDD-30D806C36BD9}" srcOrd="0" destOrd="0" presId="urn:microsoft.com/office/officeart/2008/layout/LinedList"/>
    <dgm:cxn modelId="{9E0BB7E7-E786-47E6-AA66-41C6C4129DC0}" type="presOf" srcId="{2DE9D812-F8F7-4E2D-BC59-2BB7F93724B8}" destId="{286F4BFC-DBB7-44CF-A6D1-C76DA451594F}" srcOrd="0" destOrd="0" presId="urn:microsoft.com/office/officeart/2008/layout/LinedList"/>
    <dgm:cxn modelId="{053CDCED-569C-4FFD-B4F8-A9A5B203F01B}" type="presOf" srcId="{F7ED69CC-BDC7-4C77-896E-F8463CECE4ED}" destId="{15639CD2-96C8-4A27-9F3B-5B7FD7A2F8E9}" srcOrd="0" destOrd="0" presId="urn:microsoft.com/office/officeart/2008/layout/LinedList"/>
    <dgm:cxn modelId="{1AB441FD-F144-44B0-8AD3-B2ECF8E3C080}" type="presOf" srcId="{40BC2F32-8D9B-45BB-A4A4-14F419B8E145}" destId="{5E7218AA-CC9B-4108-B241-AFB9D7261CB4}" srcOrd="0" destOrd="0" presId="urn:microsoft.com/office/officeart/2008/layout/LinedList"/>
    <dgm:cxn modelId="{7D4E762D-1327-4208-8F58-B28FAA3C5C5B}" type="presParOf" srcId="{C93F52E6-C77C-40B6-8DDD-30D806C36BD9}" destId="{AE870D22-DC36-406F-B337-D30B2739AD7D}" srcOrd="0" destOrd="0" presId="urn:microsoft.com/office/officeart/2008/layout/LinedList"/>
    <dgm:cxn modelId="{A1570145-62C3-46F2-83C2-FB80AA30804D}" type="presParOf" srcId="{C93F52E6-C77C-40B6-8DDD-30D806C36BD9}" destId="{F751CA64-7B82-4209-BF1D-E7C49036E248}" srcOrd="1" destOrd="0" presId="urn:microsoft.com/office/officeart/2008/layout/LinedList"/>
    <dgm:cxn modelId="{9C1B7CC0-61BE-4FAE-9AF0-F049E50D79E3}" type="presParOf" srcId="{F751CA64-7B82-4209-BF1D-E7C49036E248}" destId="{D800731A-9FBC-453E-A74B-D68C0C24EBFF}" srcOrd="0" destOrd="0" presId="urn:microsoft.com/office/officeart/2008/layout/LinedList"/>
    <dgm:cxn modelId="{21E7FF3A-42EC-45D3-BF5B-1F8F06B0BD85}" type="presParOf" srcId="{F751CA64-7B82-4209-BF1D-E7C49036E248}" destId="{04CC4910-5566-46FA-B5B9-74E44E1B381F}" srcOrd="1" destOrd="0" presId="urn:microsoft.com/office/officeart/2008/layout/LinedList"/>
    <dgm:cxn modelId="{9CBF0446-05B1-4F7F-BA74-F6F50757C99A}" type="presParOf" srcId="{C93F52E6-C77C-40B6-8DDD-30D806C36BD9}" destId="{20B5029F-F2A5-45E4-B3A3-4F0CC927860F}" srcOrd="2" destOrd="0" presId="urn:microsoft.com/office/officeart/2008/layout/LinedList"/>
    <dgm:cxn modelId="{C13B6E5E-4D5A-4273-911D-CEE66F54B0EE}" type="presParOf" srcId="{C93F52E6-C77C-40B6-8DDD-30D806C36BD9}" destId="{2DD86DBD-FC20-482D-80A5-D9D5B7A009A1}" srcOrd="3" destOrd="0" presId="urn:microsoft.com/office/officeart/2008/layout/LinedList"/>
    <dgm:cxn modelId="{10637C53-E064-42C5-995B-BCF926369A09}" type="presParOf" srcId="{2DD86DBD-FC20-482D-80A5-D9D5B7A009A1}" destId="{5E7218AA-CC9B-4108-B241-AFB9D7261CB4}" srcOrd="0" destOrd="0" presId="urn:microsoft.com/office/officeart/2008/layout/LinedList"/>
    <dgm:cxn modelId="{F0055E73-10E9-4724-B8DF-B81554019F40}" type="presParOf" srcId="{2DD86DBD-FC20-482D-80A5-D9D5B7A009A1}" destId="{43B3206C-3E0C-4217-B5F1-7F7A451ED548}" srcOrd="1" destOrd="0" presId="urn:microsoft.com/office/officeart/2008/layout/LinedList"/>
    <dgm:cxn modelId="{536875E1-D124-4192-A899-0ADAF67D161F}" type="presParOf" srcId="{C93F52E6-C77C-40B6-8DDD-30D806C36BD9}" destId="{44103CDC-8F12-478F-9478-7D3A35B04FF2}" srcOrd="4" destOrd="0" presId="urn:microsoft.com/office/officeart/2008/layout/LinedList"/>
    <dgm:cxn modelId="{34EC0560-9571-4B49-B09A-9F5D62B2FF29}" type="presParOf" srcId="{C93F52E6-C77C-40B6-8DDD-30D806C36BD9}" destId="{2F763CCA-685C-4614-9EFA-CE7A234E0726}" srcOrd="5" destOrd="0" presId="urn:microsoft.com/office/officeart/2008/layout/LinedList"/>
    <dgm:cxn modelId="{BBFE52FF-CB6E-4DDE-B642-23259E5ADE22}" type="presParOf" srcId="{2F763CCA-685C-4614-9EFA-CE7A234E0726}" destId="{4FECEBAF-5F3A-4EFA-80A3-A59933D6E73D}" srcOrd="0" destOrd="0" presId="urn:microsoft.com/office/officeart/2008/layout/LinedList"/>
    <dgm:cxn modelId="{69783E2D-9855-47EB-8FA4-4D3221CCCF6C}" type="presParOf" srcId="{2F763CCA-685C-4614-9EFA-CE7A234E0726}" destId="{0A7A53EF-BBFF-4D39-B437-91614B4E9A51}" srcOrd="1" destOrd="0" presId="urn:microsoft.com/office/officeart/2008/layout/LinedList"/>
    <dgm:cxn modelId="{76461FC1-46A5-44F5-8F9A-C98AAF0928B9}" type="presParOf" srcId="{C93F52E6-C77C-40B6-8DDD-30D806C36BD9}" destId="{78CBA92C-5C1B-4931-81AA-CE18555E16C7}" srcOrd="6" destOrd="0" presId="urn:microsoft.com/office/officeart/2008/layout/LinedList"/>
    <dgm:cxn modelId="{D3D1F6F1-0D07-4424-AE3A-A067EBDECEBB}" type="presParOf" srcId="{C93F52E6-C77C-40B6-8DDD-30D806C36BD9}" destId="{AB8950AF-F5EC-4145-BFB7-0133F356FE0C}" srcOrd="7" destOrd="0" presId="urn:microsoft.com/office/officeart/2008/layout/LinedList"/>
    <dgm:cxn modelId="{AE00A4A9-3D45-4763-AC2A-322A6D755CC2}" type="presParOf" srcId="{AB8950AF-F5EC-4145-BFB7-0133F356FE0C}" destId="{286F4BFC-DBB7-44CF-A6D1-C76DA451594F}" srcOrd="0" destOrd="0" presId="urn:microsoft.com/office/officeart/2008/layout/LinedList"/>
    <dgm:cxn modelId="{FEF45168-BE8C-4F58-8CCB-4FFDB454C432}" type="presParOf" srcId="{AB8950AF-F5EC-4145-BFB7-0133F356FE0C}" destId="{2DEF3BD2-6F5F-4BB3-8882-369D9F757C74}" srcOrd="1" destOrd="0" presId="urn:microsoft.com/office/officeart/2008/layout/LinedList"/>
    <dgm:cxn modelId="{B9129FF7-BF6B-4D6D-A127-542DA9E45FEC}" type="presParOf" srcId="{C93F52E6-C77C-40B6-8DDD-30D806C36BD9}" destId="{93C0B482-B6C5-4C4E-82E6-C370E4781345}" srcOrd="8" destOrd="0" presId="urn:microsoft.com/office/officeart/2008/layout/LinedList"/>
    <dgm:cxn modelId="{F627D1C8-D8FD-434E-ABEF-80EC7E3344B6}" type="presParOf" srcId="{C93F52E6-C77C-40B6-8DDD-30D806C36BD9}" destId="{EC67E1D0-6DFB-4B54-AD1D-6AD58F2B0098}" srcOrd="9" destOrd="0" presId="urn:microsoft.com/office/officeart/2008/layout/LinedList"/>
    <dgm:cxn modelId="{97168F4A-352C-45E2-BAA5-E2242ED397EE}" type="presParOf" srcId="{EC67E1D0-6DFB-4B54-AD1D-6AD58F2B0098}" destId="{73F9475A-5BD2-457B-98B2-2152B0866C95}" srcOrd="0" destOrd="0" presId="urn:microsoft.com/office/officeart/2008/layout/LinedList"/>
    <dgm:cxn modelId="{97FB8F3E-47CF-4ABA-AE01-AA349CAF9413}" type="presParOf" srcId="{EC67E1D0-6DFB-4B54-AD1D-6AD58F2B0098}" destId="{B77BBA59-9F33-45C0-9732-F6B5E2BEF94D}" srcOrd="1" destOrd="0" presId="urn:microsoft.com/office/officeart/2008/layout/LinedList"/>
    <dgm:cxn modelId="{BC90FA9C-3C69-4ADB-84A4-6DAE607731A4}" type="presParOf" srcId="{C93F52E6-C77C-40B6-8DDD-30D806C36BD9}" destId="{B6C34AFE-2B75-4306-B9CC-58B94C18E263}" srcOrd="10" destOrd="0" presId="urn:microsoft.com/office/officeart/2008/layout/LinedList"/>
    <dgm:cxn modelId="{C5757FFE-8A51-4BD9-8A9D-D015C585CFA7}" type="presParOf" srcId="{C93F52E6-C77C-40B6-8DDD-30D806C36BD9}" destId="{87F5A1AB-2B05-46CE-B48F-53DF370DC2E6}" srcOrd="11" destOrd="0" presId="urn:microsoft.com/office/officeart/2008/layout/LinedList"/>
    <dgm:cxn modelId="{BC692F69-84F9-4A97-8D55-60235F5B554B}" type="presParOf" srcId="{87F5A1AB-2B05-46CE-B48F-53DF370DC2E6}" destId="{15639CD2-96C8-4A27-9F3B-5B7FD7A2F8E9}" srcOrd="0" destOrd="0" presId="urn:microsoft.com/office/officeart/2008/layout/LinedList"/>
    <dgm:cxn modelId="{9529AE50-C05B-443F-A77F-87F5028B044B}" type="presParOf" srcId="{87F5A1AB-2B05-46CE-B48F-53DF370DC2E6}" destId="{655089AB-09E9-42F9-8438-748342AF825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D92A82-30AE-4DFE-82DF-FCADF9337F19}">
      <dsp:nvSpPr>
        <dsp:cNvPr id="0" name=""/>
        <dsp:cNvSpPr/>
      </dsp:nvSpPr>
      <dsp:spPr>
        <a:xfrm>
          <a:off x="0" y="733813"/>
          <a:ext cx="3122265" cy="19826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66D263-5A85-41E0-93F2-091F581D29B8}">
      <dsp:nvSpPr>
        <dsp:cNvPr id="0" name=""/>
        <dsp:cNvSpPr/>
      </dsp:nvSpPr>
      <dsp:spPr>
        <a:xfrm>
          <a:off x="346918" y="1063385"/>
          <a:ext cx="3122265" cy="19826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l-GR" sz="2900" b="1" kern="1200"/>
            <a:t>1) Performance Profile - Χαρακτηριστικά Απόδοσης</a:t>
          </a:r>
          <a:endParaRPr lang="en-US" sz="2900" kern="1200"/>
        </a:p>
      </dsp:txBody>
      <dsp:txXfrm>
        <a:off x="404987" y="1121454"/>
        <a:ext cx="3006127" cy="1866500"/>
      </dsp:txXfrm>
    </dsp:sp>
    <dsp:sp modelId="{F17FB216-6E95-4CF2-9A5E-0392EC457522}">
      <dsp:nvSpPr>
        <dsp:cNvPr id="0" name=""/>
        <dsp:cNvSpPr/>
      </dsp:nvSpPr>
      <dsp:spPr>
        <a:xfrm>
          <a:off x="3816102" y="733813"/>
          <a:ext cx="3122265" cy="19826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F12317-97AB-4907-ABD6-AFF53F1B9F90}">
      <dsp:nvSpPr>
        <dsp:cNvPr id="0" name=""/>
        <dsp:cNvSpPr/>
      </dsp:nvSpPr>
      <dsp:spPr>
        <a:xfrm>
          <a:off x="4163020" y="1063385"/>
          <a:ext cx="3122265" cy="19826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l-GR" sz="2900" b="1" kern="1200"/>
            <a:t>2) Sport Psych Mapping (SPM)</a:t>
          </a:r>
          <a:endParaRPr lang="en-US" sz="2900" kern="1200"/>
        </a:p>
      </dsp:txBody>
      <dsp:txXfrm>
        <a:off x="4221089" y="1121454"/>
        <a:ext cx="3006127" cy="1866500"/>
      </dsp:txXfrm>
    </dsp:sp>
    <dsp:sp modelId="{F642AB5D-3862-46DE-8A58-6C5A589D9FC5}">
      <dsp:nvSpPr>
        <dsp:cNvPr id="0" name=""/>
        <dsp:cNvSpPr/>
      </dsp:nvSpPr>
      <dsp:spPr>
        <a:xfrm>
          <a:off x="7632204" y="733813"/>
          <a:ext cx="3122265" cy="19826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E818E7-7E9E-4645-90FA-833C6766DA0D}">
      <dsp:nvSpPr>
        <dsp:cNvPr id="0" name=""/>
        <dsp:cNvSpPr/>
      </dsp:nvSpPr>
      <dsp:spPr>
        <a:xfrm>
          <a:off x="7979122" y="1063385"/>
          <a:ext cx="3122265" cy="19826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l-GR" sz="2900" b="1" kern="1200"/>
            <a:t>3) Ανάλυση Χαρακτηριστικών Συμπεριφοράς</a:t>
          </a:r>
          <a:endParaRPr lang="en-US" sz="2900" kern="1200"/>
        </a:p>
      </dsp:txBody>
      <dsp:txXfrm>
        <a:off x="8037191" y="1121454"/>
        <a:ext cx="3006127" cy="1866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408DF-B653-469D-9F6C-3EE22197AE0E}">
      <dsp:nvSpPr>
        <dsp:cNvPr id="0" name=""/>
        <dsp:cNvSpPr/>
      </dsp:nvSpPr>
      <dsp:spPr>
        <a:xfrm>
          <a:off x="0" y="57954"/>
          <a:ext cx="6408738" cy="10319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a:t>1) Καθορισμός Στόχων</a:t>
          </a:r>
          <a:endParaRPr lang="en-US" sz="4200" kern="1200"/>
        </a:p>
      </dsp:txBody>
      <dsp:txXfrm>
        <a:off x="50375" y="108329"/>
        <a:ext cx="6307988" cy="931190"/>
      </dsp:txXfrm>
    </dsp:sp>
    <dsp:sp modelId="{38021922-E745-4AF2-9727-C585FD7AD348}">
      <dsp:nvSpPr>
        <dsp:cNvPr id="0" name=""/>
        <dsp:cNvSpPr/>
      </dsp:nvSpPr>
      <dsp:spPr>
        <a:xfrm>
          <a:off x="0" y="1210854"/>
          <a:ext cx="6408738" cy="1031940"/>
        </a:xfrm>
        <a:prstGeom prst="roundRect">
          <a:avLst/>
        </a:prstGeom>
        <a:solidFill>
          <a:schemeClr val="accent2">
            <a:hueOff val="-1484199"/>
            <a:satOff val="0"/>
            <a:lumOff val="-60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a:t>2) Αυτοομιλία </a:t>
          </a:r>
          <a:endParaRPr lang="en-US" sz="4200" kern="1200"/>
        </a:p>
      </dsp:txBody>
      <dsp:txXfrm>
        <a:off x="50375" y="1261229"/>
        <a:ext cx="6307988" cy="931190"/>
      </dsp:txXfrm>
    </dsp:sp>
    <dsp:sp modelId="{85C06B69-FEAE-477C-939D-D0576E8F7C1B}">
      <dsp:nvSpPr>
        <dsp:cNvPr id="0" name=""/>
        <dsp:cNvSpPr/>
      </dsp:nvSpPr>
      <dsp:spPr>
        <a:xfrm>
          <a:off x="0" y="2363754"/>
          <a:ext cx="6408738" cy="1031940"/>
        </a:xfrm>
        <a:prstGeom prst="roundRect">
          <a:avLst/>
        </a:prstGeom>
        <a:solidFill>
          <a:schemeClr val="accent2">
            <a:hueOff val="-2968397"/>
            <a:satOff val="0"/>
            <a:lumOff val="-1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a:t>3) Νοερή Απεικόνιση</a:t>
          </a:r>
          <a:endParaRPr lang="en-US" sz="4200" kern="1200"/>
        </a:p>
      </dsp:txBody>
      <dsp:txXfrm>
        <a:off x="50375" y="2414129"/>
        <a:ext cx="6307988" cy="931190"/>
      </dsp:txXfrm>
    </dsp:sp>
    <dsp:sp modelId="{9109711F-5856-4114-9400-3FC783D7481E}">
      <dsp:nvSpPr>
        <dsp:cNvPr id="0" name=""/>
        <dsp:cNvSpPr/>
      </dsp:nvSpPr>
      <dsp:spPr>
        <a:xfrm>
          <a:off x="0" y="3516655"/>
          <a:ext cx="6408738" cy="1031940"/>
        </a:xfrm>
        <a:prstGeom prst="roundRect">
          <a:avLst/>
        </a:prstGeom>
        <a:solidFill>
          <a:schemeClr val="accent2">
            <a:hueOff val="-4452596"/>
            <a:satOff val="0"/>
            <a:lumOff val="-180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a:t>4) Τεχνικές Χαλάρωσης</a:t>
          </a:r>
          <a:endParaRPr lang="en-US" sz="4200" kern="1200"/>
        </a:p>
      </dsp:txBody>
      <dsp:txXfrm>
        <a:off x="50375" y="3567030"/>
        <a:ext cx="6307988" cy="931190"/>
      </dsp:txXfrm>
    </dsp:sp>
    <dsp:sp modelId="{A25C227E-49DA-4D6F-80B1-D40E9DA1A509}">
      <dsp:nvSpPr>
        <dsp:cNvPr id="0" name=""/>
        <dsp:cNvSpPr/>
      </dsp:nvSpPr>
      <dsp:spPr>
        <a:xfrm>
          <a:off x="0" y="4669555"/>
          <a:ext cx="6408738" cy="1031940"/>
        </a:xfrm>
        <a:prstGeom prst="roundRect">
          <a:avLst/>
        </a:prstGeom>
        <a:solidFill>
          <a:schemeClr val="accent2">
            <a:hueOff val="-5936795"/>
            <a:satOff val="0"/>
            <a:lumOff val="-2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a:t>5) Ρουτίνες</a:t>
          </a:r>
          <a:endParaRPr lang="en-US" sz="4200" kern="1200"/>
        </a:p>
      </dsp:txBody>
      <dsp:txXfrm>
        <a:off x="50375" y="4719930"/>
        <a:ext cx="6307988" cy="9311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B9B96-2107-48E3-A2FA-CA460090B06F}">
      <dsp:nvSpPr>
        <dsp:cNvPr id="0" name=""/>
        <dsp:cNvSpPr/>
      </dsp:nvSpPr>
      <dsp:spPr>
        <a:xfrm>
          <a:off x="3619838" y="747543"/>
          <a:ext cx="577184" cy="91440"/>
        </a:xfrm>
        <a:custGeom>
          <a:avLst/>
          <a:gdLst/>
          <a:ahLst/>
          <a:cxnLst/>
          <a:rect l="0" t="0" r="0" b="0"/>
          <a:pathLst>
            <a:path>
              <a:moveTo>
                <a:pt x="0" y="45720"/>
              </a:moveTo>
              <a:lnTo>
                <a:pt x="57718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93235" y="790224"/>
        <a:ext cx="30389" cy="6077"/>
      </dsp:txXfrm>
    </dsp:sp>
    <dsp:sp modelId="{DD2BD51B-EEA7-4641-BA05-FDAF45CAFD89}">
      <dsp:nvSpPr>
        <dsp:cNvPr id="0" name=""/>
        <dsp:cNvSpPr/>
      </dsp:nvSpPr>
      <dsp:spPr>
        <a:xfrm>
          <a:off x="979095" y="500"/>
          <a:ext cx="2642542" cy="15855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487" tIns="135919" rIns="129487" bIns="135919" numCol="1" spcCol="1270" anchor="ctr" anchorCtr="0">
          <a:noAutofit/>
        </a:bodyPr>
        <a:lstStyle/>
        <a:p>
          <a:pPr marL="0" lvl="0" indent="0" algn="ctr" defTabSz="889000">
            <a:lnSpc>
              <a:spcPct val="90000"/>
            </a:lnSpc>
            <a:spcBef>
              <a:spcPct val="0"/>
            </a:spcBef>
            <a:spcAft>
              <a:spcPct val="35000"/>
            </a:spcAft>
            <a:buNone/>
          </a:pPr>
          <a:r>
            <a:rPr lang="el-GR" sz="2000" b="1" kern="1200"/>
            <a:t>Αναπαράσταση σημαντικών στιγμών πραγματικού αγώνα ή γεγονότος.</a:t>
          </a:r>
          <a:endParaRPr lang="en-US" sz="2000" kern="1200"/>
        </a:p>
      </dsp:txBody>
      <dsp:txXfrm>
        <a:off x="979095" y="500"/>
        <a:ext cx="2642542" cy="1585525"/>
      </dsp:txXfrm>
    </dsp:sp>
    <dsp:sp modelId="{368B75F1-7A2D-4CB0-95DD-603D0EFEEBBC}">
      <dsp:nvSpPr>
        <dsp:cNvPr id="0" name=""/>
        <dsp:cNvSpPr/>
      </dsp:nvSpPr>
      <dsp:spPr>
        <a:xfrm>
          <a:off x="6870165" y="747543"/>
          <a:ext cx="577184" cy="91440"/>
        </a:xfrm>
        <a:custGeom>
          <a:avLst/>
          <a:gdLst/>
          <a:ahLst/>
          <a:cxnLst/>
          <a:rect l="0" t="0" r="0" b="0"/>
          <a:pathLst>
            <a:path>
              <a:moveTo>
                <a:pt x="0" y="45720"/>
              </a:moveTo>
              <a:lnTo>
                <a:pt x="57718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43562" y="790224"/>
        <a:ext cx="30389" cy="6077"/>
      </dsp:txXfrm>
    </dsp:sp>
    <dsp:sp modelId="{95B49550-50EF-484D-9934-9D28F3AA0209}">
      <dsp:nvSpPr>
        <dsp:cNvPr id="0" name=""/>
        <dsp:cNvSpPr/>
      </dsp:nvSpPr>
      <dsp:spPr>
        <a:xfrm>
          <a:off x="4229422" y="500"/>
          <a:ext cx="2642542" cy="15855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487" tIns="135919" rIns="129487" bIns="135919" numCol="1" spcCol="1270" anchor="ctr" anchorCtr="0">
          <a:noAutofit/>
        </a:bodyPr>
        <a:lstStyle/>
        <a:p>
          <a:pPr marL="0" lvl="0" indent="0" algn="ctr" defTabSz="889000">
            <a:lnSpc>
              <a:spcPct val="90000"/>
            </a:lnSpc>
            <a:spcBef>
              <a:spcPct val="0"/>
            </a:spcBef>
            <a:spcAft>
              <a:spcPct val="35000"/>
            </a:spcAft>
            <a:buNone/>
          </a:pPr>
          <a:r>
            <a:rPr lang="el-GR" sz="2000" b="1" kern="1200"/>
            <a:t>Διαφορά από όνειρο: γίνεται συνειδητά.</a:t>
          </a:r>
          <a:endParaRPr lang="en-US" sz="2000" kern="1200"/>
        </a:p>
      </dsp:txBody>
      <dsp:txXfrm>
        <a:off x="4229422" y="500"/>
        <a:ext cx="2642542" cy="1585525"/>
      </dsp:txXfrm>
    </dsp:sp>
    <dsp:sp modelId="{3661DEDD-2887-42AF-ABD5-0B518BDB272C}">
      <dsp:nvSpPr>
        <dsp:cNvPr id="0" name=""/>
        <dsp:cNvSpPr/>
      </dsp:nvSpPr>
      <dsp:spPr>
        <a:xfrm>
          <a:off x="2300366" y="1584226"/>
          <a:ext cx="6500654" cy="577184"/>
        </a:xfrm>
        <a:custGeom>
          <a:avLst/>
          <a:gdLst/>
          <a:ahLst/>
          <a:cxnLst/>
          <a:rect l="0" t="0" r="0" b="0"/>
          <a:pathLst>
            <a:path>
              <a:moveTo>
                <a:pt x="6500654" y="0"/>
              </a:moveTo>
              <a:lnTo>
                <a:pt x="6500654" y="305692"/>
              </a:lnTo>
              <a:lnTo>
                <a:pt x="0" y="305692"/>
              </a:lnTo>
              <a:lnTo>
                <a:pt x="0" y="577184"/>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87468" y="1869779"/>
        <a:ext cx="326450" cy="6077"/>
      </dsp:txXfrm>
    </dsp:sp>
    <dsp:sp modelId="{F20DF05D-5F1C-4696-9339-51204C05644C}">
      <dsp:nvSpPr>
        <dsp:cNvPr id="0" name=""/>
        <dsp:cNvSpPr/>
      </dsp:nvSpPr>
      <dsp:spPr>
        <a:xfrm>
          <a:off x="7479749" y="500"/>
          <a:ext cx="2642542" cy="15855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487" tIns="135919" rIns="129487" bIns="135919" numCol="1" spcCol="1270" anchor="ctr" anchorCtr="0">
          <a:noAutofit/>
        </a:bodyPr>
        <a:lstStyle/>
        <a:p>
          <a:pPr marL="0" lvl="0" indent="0" algn="ctr" defTabSz="889000">
            <a:lnSpc>
              <a:spcPct val="90000"/>
            </a:lnSpc>
            <a:spcBef>
              <a:spcPct val="0"/>
            </a:spcBef>
            <a:spcAft>
              <a:spcPct val="35000"/>
            </a:spcAft>
            <a:buNone/>
          </a:pPr>
          <a:r>
            <a:rPr lang="el-GR" sz="2000" b="1" kern="1200"/>
            <a:t>Ενεργοποιείται το ίδιο μέρος του εγκεφάλου με την εκτέλεση της πράξης.</a:t>
          </a:r>
          <a:endParaRPr lang="en-US" sz="2000" kern="1200"/>
        </a:p>
      </dsp:txBody>
      <dsp:txXfrm>
        <a:off x="7479749" y="500"/>
        <a:ext cx="2642542" cy="1585525"/>
      </dsp:txXfrm>
    </dsp:sp>
    <dsp:sp modelId="{6124DB85-A21A-46BD-98F0-EBA0CA9FAF12}">
      <dsp:nvSpPr>
        <dsp:cNvPr id="0" name=""/>
        <dsp:cNvSpPr/>
      </dsp:nvSpPr>
      <dsp:spPr>
        <a:xfrm>
          <a:off x="3619838" y="2940853"/>
          <a:ext cx="577184" cy="91440"/>
        </a:xfrm>
        <a:custGeom>
          <a:avLst/>
          <a:gdLst/>
          <a:ahLst/>
          <a:cxnLst/>
          <a:rect l="0" t="0" r="0" b="0"/>
          <a:pathLst>
            <a:path>
              <a:moveTo>
                <a:pt x="0" y="45720"/>
              </a:moveTo>
              <a:lnTo>
                <a:pt x="57718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93235" y="2983534"/>
        <a:ext cx="30389" cy="6077"/>
      </dsp:txXfrm>
    </dsp:sp>
    <dsp:sp modelId="{B7494DAF-10D2-41BB-B05B-C022EAEE7385}">
      <dsp:nvSpPr>
        <dsp:cNvPr id="0" name=""/>
        <dsp:cNvSpPr/>
      </dsp:nvSpPr>
      <dsp:spPr>
        <a:xfrm>
          <a:off x="979095" y="2193810"/>
          <a:ext cx="2642542" cy="15855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487" tIns="135919" rIns="129487" bIns="135919" numCol="1" spcCol="1270" anchor="ctr" anchorCtr="0">
          <a:noAutofit/>
        </a:bodyPr>
        <a:lstStyle/>
        <a:p>
          <a:pPr marL="0" lvl="0" indent="0" algn="ctr" defTabSz="889000">
            <a:lnSpc>
              <a:spcPct val="90000"/>
            </a:lnSpc>
            <a:spcBef>
              <a:spcPct val="0"/>
            </a:spcBef>
            <a:spcAft>
              <a:spcPct val="35000"/>
            </a:spcAft>
            <a:buNone/>
          </a:pPr>
          <a:r>
            <a:rPr lang="el-GR" sz="2000" b="1" kern="1200"/>
            <a:t>Περιλαμβάνει εμφάνιση και αντίδραση σε ερέθισμα.</a:t>
          </a:r>
          <a:endParaRPr lang="en-US" sz="2000" kern="1200"/>
        </a:p>
      </dsp:txBody>
      <dsp:txXfrm>
        <a:off x="979095" y="2193810"/>
        <a:ext cx="2642542" cy="1585525"/>
      </dsp:txXfrm>
    </dsp:sp>
    <dsp:sp modelId="{55D7E73C-9C22-4964-AEB5-EC99D2788C70}">
      <dsp:nvSpPr>
        <dsp:cNvPr id="0" name=""/>
        <dsp:cNvSpPr/>
      </dsp:nvSpPr>
      <dsp:spPr>
        <a:xfrm>
          <a:off x="6870165" y="2940853"/>
          <a:ext cx="577184" cy="91440"/>
        </a:xfrm>
        <a:custGeom>
          <a:avLst/>
          <a:gdLst/>
          <a:ahLst/>
          <a:cxnLst/>
          <a:rect l="0" t="0" r="0" b="0"/>
          <a:pathLst>
            <a:path>
              <a:moveTo>
                <a:pt x="0" y="45720"/>
              </a:moveTo>
              <a:lnTo>
                <a:pt x="57718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43562" y="2983534"/>
        <a:ext cx="30389" cy="6077"/>
      </dsp:txXfrm>
    </dsp:sp>
    <dsp:sp modelId="{25485829-2C13-49BE-AAF8-025BD8998474}">
      <dsp:nvSpPr>
        <dsp:cNvPr id="0" name=""/>
        <dsp:cNvSpPr/>
      </dsp:nvSpPr>
      <dsp:spPr>
        <a:xfrm>
          <a:off x="4229422" y="2193810"/>
          <a:ext cx="2642542" cy="15855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487" tIns="135919" rIns="129487" bIns="135919" numCol="1" spcCol="1270" anchor="ctr" anchorCtr="0">
          <a:noAutofit/>
        </a:bodyPr>
        <a:lstStyle/>
        <a:p>
          <a:pPr marL="0" lvl="0" indent="0" algn="ctr" defTabSz="889000">
            <a:lnSpc>
              <a:spcPct val="90000"/>
            </a:lnSpc>
            <a:spcBef>
              <a:spcPct val="0"/>
            </a:spcBef>
            <a:spcAft>
              <a:spcPct val="35000"/>
            </a:spcAft>
            <a:buNone/>
          </a:pPr>
          <a:r>
            <a:rPr lang="el-GR" sz="2000" b="1" kern="1200"/>
            <a:t>Χρησιμοποιούνται η κίνηση και όλες οι αισθήσεις: όραση, αφή, ακοή, όσφρηση.</a:t>
          </a:r>
          <a:endParaRPr lang="en-US" sz="2000" kern="1200"/>
        </a:p>
      </dsp:txBody>
      <dsp:txXfrm>
        <a:off x="4229422" y="2193810"/>
        <a:ext cx="2642542" cy="1585525"/>
      </dsp:txXfrm>
    </dsp:sp>
    <dsp:sp modelId="{573A5F8C-56E2-464D-B5C1-280D8A92CC10}">
      <dsp:nvSpPr>
        <dsp:cNvPr id="0" name=""/>
        <dsp:cNvSpPr/>
      </dsp:nvSpPr>
      <dsp:spPr>
        <a:xfrm>
          <a:off x="7479749" y="2193810"/>
          <a:ext cx="2642542" cy="15855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487" tIns="135919" rIns="129487" bIns="135919" numCol="1" spcCol="1270" anchor="ctr" anchorCtr="0">
          <a:noAutofit/>
        </a:bodyPr>
        <a:lstStyle/>
        <a:p>
          <a:pPr marL="0" lvl="0" indent="0" algn="ctr" defTabSz="889000">
            <a:lnSpc>
              <a:spcPct val="90000"/>
            </a:lnSpc>
            <a:spcBef>
              <a:spcPct val="0"/>
            </a:spcBef>
            <a:spcAft>
              <a:spcPct val="35000"/>
            </a:spcAft>
            <a:buNone/>
          </a:pPr>
          <a:r>
            <a:rPr lang="el-GR" sz="2000" b="1" kern="1200"/>
            <a:t>Εφαρμόζεται σε προπονήσεις, αγώνες και αποθεραπεία από τραυματισμούς. </a:t>
          </a:r>
          <a:endParaRPr lang="en-US" sz="2000" kern="1200"/>
        </a:p>
      </dsp:txBody>
      <dsp:txXfrm>
        <a:off x="7479749" y="2193810"/>
        <a:ext cx="2642542" cy="15855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18870-66A5-40AF-9BE8-C8959E46688A}">
      <dsp:nvSpPr>
        <dsp:cNvPr id="0" name=""/>
        <dsp:cNvSpPr/>
      </dsp:nvSpPr>
      <dsp:spPr>
        <a:xfrm>
          <a:off x="324644" y="0"/>
          <a:ext cx="5759450" cy="575945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9753C1-FE75-4D89-99E2-147E4D6AEAE9}">
      <dsp:nvSpPr>
        <dsp:cNvPr id="0" name=""/>
        <dsp:cNvSpPr/>
      </dsp:nvSpPr>
      <dsp:spPr>
        <a:xfrm>
          <a:off x="871791" y="547147"/>
          <a:ext cx="2246185" cy="22461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dirty="0"/>
            <a:t>Έλεγχος Αναπνοής (4'' Εισπνοή - 4'' Εκπνοή)</a:t>
          </a:r>
          <a:endParaRPr lang="en-US" sz="1500" kern="1200" dirty="0"/>
        </a:p>
      </dsp:txBody>
      <dsp:txXfrm>
        <a:off x="981441" y="656797"/>
        <a:ext cx="2026885" cy="2026885"/>
      </dsp:txXfrm>
    </dsp:sp>
    <dsp:sp modelId="{C42414A7-813C-4B49-8897-E58E3C5BADD2}">
      <dsp:nvSpPr>
        <dsp:cNvPr id="0" name=""/>
        <dsp:cNvSpPr/>
      </dsp:nvSpPr>
      <dsp:spPr>
        <a:xfrm>
          <a:off x="3290760" y="547147"/>
          <a:ext cx="2246185" cy="224618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l-GR" sz="1500" b="1" kern="1200" dirty="0"/>
            <a:t>Προοδευτική Μυική Χαλάρωση =&gt; </a:t>
          </a:r>
          <a:r>
            <a:rPr lang="el" sz="1500" b="0" kern="1200" dirty="0"/>
            <a:t> </a:t>
          </a:r>
          <a:r>
            <a:rPr lang="el" sz="1500" b="1" kern="1200" dirty="0"/>
            <a:t>μεγαλύτερη ενεργοποίηση του εγκεφάλου με αποκλεισμό των μη ουσιωδών διεργασιών  (</a:t>
          </a:r>
          <a:r>
            <a:rPr lang="el" sz="1500" b="1" kern="1200" dirty="0" err="1"/>
            <a:t>Hatfield</a:t>
          </a:r>
          <a:r>
            <a:rPr lang="el" sz="1500" b="1" kern="1200" dirty="0"/>
            <a:t> και συνεργάτες, 1982).</a:t>
          </a:r>
          <a:endParaRPr lang="en-US" sz="1500" b="1" kern="1200" dirty="0"/>
        </a:p>
      </dsp:txBody>
      <dsp:txXfrm>
        <a:off x="3400410" y="656797"/>
        <a:ext cx="2026885" cy="2026885"/>
      </dsp:txXfrm>
    </dsp:sp>
    <dsp:sp modelId="{381C5E55-8392-4AFD-A52C-AB6A5E005FC8}">
      <dsp:nvSpPr>
        <dsp:cNvPr id="0" name=""/>
        <dsp:cNvSpPr/>
      </dsp:nvSpPr>
      <dsp:spPr>
        <a:xfrm>
          <a:off x="871791" y="2966116"/>
          <a:ext cx="2246185" cy="224618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dirty="0"/>
            <a:t>Πριν, Κατά τη Διάρκεια ή Μετά τον Αγώνα</a:t>
          </a:r>
          <a:endParaRPr lang="en-US" sz="1500" kern="1200" dirty="0"/>
        </a:p>
      </dsp:txBody>
      <dsp:txXfrm>
        <a:off x="981441" y="3075766"/>
        <a:ext cx="2026885" cy="2026885"/>
      </dsp:txXfrm>
    </dsp:sp>
    <dsp:sp modelId="{2D174CFD-2E84-4EFE-BFC6-C87EC25762C0}">
      <dsp:nvSpPr>
        <dsp:cNvPr id="0" name=""/>
        <dsp:cNvSpPr/>
      </dsp:nvSpPr>
      <dsp:spPr>
        <a:xfrm>
          <a:off x="3290760" y="2966116"/>
          <a:ext cx="2246185" cy="224618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b="1" kern="1200" dirty="0"/>
            <a:t>Συνδυάζεται με Νοερή Απεικόνιση και </a:t>
          </a:r>
          <a:r>
            <a:rPr lang="el-GR" sz="1500" b="1" kern="1200" dirty="0" err="1"/>
            <a:t>Αυτοομιλία</a:t>
          </a:r>
          <a:r>
            <a:rPr lang="el-GR" sz="1500" b="1" kern="1200" dirty="0"/>
            <a:t> </a:t>
          </a:r>
          <a:endParaRPr lang="en-US" sz="1500" kern="1200" dirty="0"/>
        </a:p>
      </dsp:txBody>
      <dsp:txXfrm>
        <a:off x="3400410" y="3075766"/>
        <a:ext cx="2026885" cy="20268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70D22-DC36-406F-B337-D30B2739AD7D}">
      <dsp:nvSpPr>
        <dsp:cNvPr id="0" name=""/>
        <dsp:cNvSpPr/>
      </dsp:nvSpPr>
      <dsp:spPr>
        <a:xfrm>
          <a:off x="0" y="1845"/>
          <a:ext cx="1110138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00731A-9FBC-453E-A74B-D68C0C24EBFF}">
      <dsp:nvSpPr>
        <dsp:cNvPr id="0" name=""/>
        <dsp:cNvSpPr/>
      </dsp:nvSpPr>
      <dsp:spPr>
        <a:xfrm>
          <a:off x="0" y="1845"/>
          <a:ext cx="11101387" cy="629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l-GR" sz="2900" b="1" kern="1200"/>
            <a:t>1) Ανάπτυξη Εγρήγορσης και Ψυχικής Ανθεκτικότητας</a:t>
          </a:r>
          <a:endParaRPr lang="en-US" sz="2900" kern="1200"/>
        </a:p>
      </dsp:txBody>
      <dsp:txXfrm>
        <a:off x="0" y="1845"/>
        <a:ext cx="11101387" cy="629357"/>
      </dsp:txXfrm>
    </dsp:sp>
    <dsp:sp modelId="{20B5029F-F2A5-45E4-B3A3-4F0CC927860F}">
      <dsp:nvSpPr>
        <dsp:cNvPr id="0" name=""/>
        <dsp:cNvSpPr/>
      </dsp:nvSpPr>
      <dsp:spPr>
        <a:xfrm>
          <a:off x="0" y="631203"/>
          <a:ext cx="11101387" cy="0"/>
        </a:xfrm>
        <a:prstGeom prst="line">
          <a:avLst/>
        </a:prstGeom>
        <a:solidFill>
          <a:schemeClr val="accent2">
            <a:hueOff val="-1187359"/>
            <a:satOff val="0"/>
            <a:lumOff val="-4824"/>
            <a:alphaOff val="0"/>
          </a:schemeClr>
        </a:solidFill>
        <a:ln w="12700" cap="flat" cmpd="sng" algn="ctr">
          <a:solidFill>
            <a:schemeClr val="accent2">
              <a:hueOff val="-1187359"/>
              <a:satOff val="0"/>
              <a:lumOff val="-4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7218AA-CC9B-4108-B241-AFB9D7261CB4}">
      <dsp:nvSpPr>
        <dsp:cNvPr id="0" name=""/>
        <dsp:cNvSpPr/>
      </dsp:nvSpPr>
      <dsp:spPr>
        <a:xfrm>
          <a:off x="0" y="631203"/>
          <a:ext cx="11101387" cy="629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l-GR" sz="2900" b="1" kern="1200"/>
            <a:t>2) Καλύτερη Διαχείριση Συναισθημάτων </a:t>
          </a:r>
          <a:endParaRPr lang="en-US" sz="2900" kern="1200"/>
        </a:p>
      </dsp:txBody>
      <dsp:txXfrm>
        <a:off x="0" y="631203"/>
        <a:ext cx="11101387" cy="629357"/>
      </dsp:txXfrm>
    </dsp:sp>
    <dsp:sp modelId="{44103CDC-8F12-478F-9478-7D3A35B04FF2}">
      <dsp:nvSpPr>
        <dsp:cNvPr id="0" name=""/>
        <dsp:cNvSpPr/>
      </dsp:nvSpPr>
      <dsp:spPr>
        <a:xfrm>
          <a:off x="0" y="1260560"/>
          <a:ext cx="11101387" cy="0"/>
        </a:xfrm>
        <a:prstGeom prst="line">
          <a:avLst/>
        </a:prstGeom>
        <a:solidFill>
          <a:schemeClr val="accent2">
            <a:hueOff val="-2374718"/>
            <a:satOff val="0"/>
            <a:lumOff val="-9647"/>
            <a:alphaOff val="0"/>
          </a:schemeClr>
        </a:solidFill>
        <a:ln w="12700" cap="flat" cmpd="sng" algn="ctr">
          <a:solidFill>
            <a:schemeClr val="accent2">
              <a:hueOff val="-2374718"/>
              <a:satOff val="0"/>
              <a:lumOff val="-964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ECEBAF-5F3A-4EFA-80A3-A59933D6E73D}">
      <dsp:nvSpPr>
        <dsp:cNvPr id="0" name=""/>
        <dsp:cNvSpPr/>
      </dsp:nvSpPr>
      <dsp:spPr>
        <a:xfrm>
          <a:off x="0" y="1260560"/>
          <a:ext cx="11101387" cy="629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l-GR" sz="2900" b="1" kern="1200"/>
            <a:t>3) Μεγαλύτερη Προσήλωση στον Στόχο </a:t>
          </a:r>
          <a:endParaRPr lang="en-US" sz="2900" kern="1200"/>
        </a:p>
      </dsp:txBody>
      <dsp:txXfrm>
        <a:off x="0" y="1260560"/>
        <a:ext cx="11101387" cy="629357"/>
      </dsp:txXfrm>
    </dsp:sp>
    <dsp:sp modelId="{78CBA92C-5C1B-4931-81AA-CE18555E16C7}">
      <dsp:nvSpPr>
        <dsp:cNvPr id="0" name=""/>
        <dsp:cNvSpPr/>
      </dsp:nvSpPr>
      <dsp:spPr>
        <a:xfrm>
          <a:off x="0" y="1889918"/>
          <a:ext cx="11101387" cy="0"/>
        </a:xfrm>
        <a:prstGeom prst="line">
          <a:avLst/>
        </a:prstGeom>
        <a:solidFill>
          <a:schemeClr val="accent2">
            <a:hueOff val="-3562077"/>
            <a:satOff val="0"/>
            <a:lumOff val="-14471"/>
            <a:alphaOff val="0"/>
          </a:schemeClr>
        </a:solidFill>
        <a:ln w="12700" cap="flat" cmpd="sng" algn="ctr">
          <a:solidFill>
            <a:schemeClr val="accent2">
              <a:hueOff val="-3562077"/>
              <a:satOff val="0"/>
              <a:lumOff val="-14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6F4BFC-DBB7-44CF-A6D1-C76DA451594F}">
      <dsp:nvSpPr>
        <dsp:cNvPr id="0" name=""/>
        <dsp:cNvSpPr/>
      </dsp:nvSpPr>
      <dsp:spPr>
        <a:xfrm>
          <a:off x="0" y="1889918"/>
          <a:ext cx="11101387" cy="629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l-GR" sz="2900" b="1" kern="1200"/>
            <a:t>4) Μείωση Άγχους</a:t>
          </a:r>
          <a:endParaRPr lang="en-US" sz="2900" kern="1200"/>
        </a:p>
      </dsp:txBody>
      <dsp:txXfrm>
        <a:off x="0" y="1889918"/>
        <a:ext cx="11101387" cy="629357"/>
      </dsp:txXfrm>
    </dsp:sp>
    <dsp:sp modelId="{93C0B482-B6C5-4C4E-82E6-C370E4781345}">
      <dsp:nvSpPr>
        <dsp:cNvPr id="0" name=""/>
        <dsp:cNvSpPr/>
      </dsp:nvSpPr>
      <dsp:spPr>
        <a:xfrm>
          <a:off x="0" y="2519276"/>
          <a:ext cx="11101387" cy="0"/>
        </a:xfrm>
        <a:prstGeom prst="line">
          <a:avLst/>
        </a:prstGeom>
        <a:solidFill>
          <a:schemeClr val="accent2">
            <a:hueOff val="-4749436"/>
            <a:satOff val="0"/>
            <a:lumOff val="-19294"/>
            <a:alphaOff val="0"/>
          </a:schemeClr>
        </a:solidFill>
        <a:ln w="12700" cap="flat" cmpd="sng" algn="ctr">
          <a:solidFill>
            <a:schemeClr val="accent2">
              <a:hueOff val="-4749436"/>
              <a:satOff val="0"/>
              <a:lumOff val="-19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F9475A-5BD2-457B-98B2-2152B0866C95}">
      <dsp:nvSpPr>
        <dsp:cNvPr id="0" name=""/>
        <dsp:cNvSpPr/>
      </dsp:nvSpPr>
      <dsp:spPr>
        <a:xfrm>
          <a:off x="0" y="2519276"/>
          <a:ext cx="11101387" cy="629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l-GR" sz="2900" b="1" kern="1200"/>
            <a:t>5) Αυξημένη Συγκέντρωση</a:t>
          </a:r>
          <a:endParaRPr lang="en-US" sz="2900" kern="1200"/>
        </a:p>
      </dsp:txBody>
      <dsp:txXfrm>
        <a:off x="0" y="2519276"/>
        <a:ext cx="11101387" cy="629357"/>
      </dsp:txXfrm>
    </dsp:sp>
    <dsp:sp modelId="{B6C34AFE-2B75-4306-B9CC-58B94C18E263}">
      <dsp:nvSpPr>
        <dsp:cNvPr id="0" name=""/>
        <dsp:cNvSpPr/>
      </dsp:nvSpPr>
      <dsp:spPr>
        <a:xfrm>
          <a:off x="0" y="3148633"/>
          <a:ext cx="11101387" cy="0"/>
        </a:xfrm>
        <a:prstGeom prst="line">
          <a:avLst/>
        </a:prstGeom>
        <a:solidFill>
          <a:schemeClr val="accent2">
            <a:hueOff val="-5936795"/>
            <a:satOff val="0"/>
            <a:lumOff val="-24118"/>
            <a:alphaOff val="0"/>
          </a:schemeClr>
        </a:solidFill>
        <a:ln w="12700" cap="flat" cmpd="sng" algn="ctr">
          <a:solidFill>
            <a:schemeClr val="accent2">
              <a:hueOff val="-5936795"/>
              <a:satOff val="0"/>
              <a:lumOff val="-2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639CD2-96C8-4A27-9F3B-5B7FD7A2F8E9}">
      <dsp:nvSpPr>
        <dsp:cNvPr id="0" name=""/>
        <dsp:cNvSpPr/>
      </dsp:nvSpPr>
      <dsp:spPr>
        <a:xfrm>
          <a:off x="0" y="3148633"/>
          <a:ext cx="11101387" cy="629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l-GR" sz="2900" b="1" kern="1200"/>
            <a:t>6) Αύξηση Αυτοπεποίθησης</a:t>
          </a:r>
          <a:endParaRPr lang="en-US" sz="2900" kern="1200"/>
        </a:p>
      </dsp:txBody>
      <dsp:txXfrm>
        <a:off x="0" y="3148633"/>
        <a:ext cx="11101387" cy="6293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08562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8160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69548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4598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12/2/2022</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58807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811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54426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195190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47971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5903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12/2/2022</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80471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12/2/2022</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1349680990"/>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1" r:id="rId6"/>
    <p:sldLayoutId id="2147483697" r:id="rId7"/>
    <p:sldLayoutId id="2147483698" r:id="rId8"/>
    <p:sldLayoutId id="2147483699" r:id="rId9"/>
    <p:sldLayoutId id="2147483700" r:id="rId10"/>
    <p:sldLayoutId id="2147483702"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VjYlBFXxda0?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B9B5A19-3592-48E2-BC31-90E092BD6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E2548C40-4C00-4E91-BFA6-84B4D66225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24" name="Rectangle 23">
              <a:extLst>
                <a:ext uri="{FF2B5EF4-FFF2-40B4-BE49-F238E27FC236}">
                  <a16:creationId xmlns:a16="http://schemas.microsoft.com/office/drawing/2014/main" id="{B6EE6BCA-C84E-4BED-B084-F599F7EE689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24695526-4BAA-4EFE-91C1-1E446117C0C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0DF9B86-7987-40DC-85D6-479F5A2E87C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A5465368-1AF5-43D6-BAD2-6BE8B04D94C7}"/>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32" name="Rectangle 31">
                <a:extLst>
                  <a:ext uri="{FF2B5EF4-FFF2-40B4-BE49-F238E27FC236}">
                    <a16:creationId xmlns:a16="http://schemas.microsoft.com/office/drawing/2014/main" id="{CEB28D27-BDED-4D8C-94FC-58E93235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77AC833D-449C-45F4-9851-216F3681F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09528AAE-A1EB-446C-81BE-BA5E4490E4E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30" name="Rectangle 29">
                <a:extLst>
                  <a:ext uri="{FF2B5EF4-FFF2-40B4-BE49-F238E27FC236}">
                    <a16:creationId xmlns:a16="http://schemas.microsoft.com/office/drawing/2014/main" id="{9F7C0F2C-B581-402B-B4C4-6DFB71314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56A6B0D-707F-420B-BF4D-2CB60CCCA0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F8B7A59E-D61A-4BEB-A38A-1E8E5EBB83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DD99E1B6-CBC4-4306-9DFC-847D6D135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37000">
                <a:schemeClr val="bg2">
                  <a:alpha val="4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Τίτλος 1"/>
          <p:cNvSpPr>
            <a:spLocks noGrp="1"/>
          </p:cNvSpPr>
          <p:nvPr>
            <p:ph type="ctrTitle"/>
          </p:nvPr>
        </p:nvSpPr>
        <p:spPr>
          <a:xfrm>
            <a:off x="740" y="540000"/>
            <a:ext cx="5731482" cy="4259814"/>
          </a:xfrm>
        </p:spPr>
        <p:txBody>
          <a:bodyPr>
            <a:normAutofit/>
          </a:bodyPr>
          <a:lstStyle/>
          <a:p>
            <a:r>
              <a:rPr lang="el-GR" sz="4800" dirty="0">
                <a:cs typeface="Calibri Light"/>
              </a:rPr>
              <a:t>ΨΥΧΟΛΟΓΙΚΕΣ</a:t>
            </a:r>
            <a:br>
              <a:rPr lang="el-GR" sz="4800" dirty="0">
                <a:cs typeface="Calibri Light"/>
              </a:rPr>
            </a:br>
            <a:r>
              <a:rPr lang="el-GR" sz="4800" dirty="0">
                <a:cs typeface="Calibri Light"/>
              </a:rPr>
              <a:t>ΔΕΞΙΟΤΗΤΕΣ </a:t>
            </a:r>
            <a:br>
              <a:rPr lang="el-GR" sz="4800" dirty="0">
                <a:cs typeface="Calibri Light"/>
              </a:rPr>
            </a:br>
            <a:r>
              <a:rPr lang="el-GR" sz="4800" dirty="0">
                <a:cs typeface="Calibri Light"/>
              </a:rPr>
              <a:t>ΣΕ ΑΘΛΗΤΕΣ ΑΜΕΑ</a:t>
            </a:r>
            <a:endParaRPr lang="el-GR" sz="4800" dirty="0"/>
          </a:p>
        </p:txBody>
      </p:sp>
      <p:sp>
        <p:nvSpPr>
          <p:cNvPr id="3" name="Υπότιτλος 2"/>
          <p:cNvSpPr>
            <a:spLocks noGrp="1"/>
          </p:cNvSpPr>
          <p:nvPr>
            <p:ph type="subTitle" idx="1"/>
          </p:nvPr>
        </p:nvSpPr>
        <p:spPr>
          <a:xfrm>
            <a:off x="540000" y="4988476"/>
            <a:ext cx="4500561" cy="1320249"/>
          </a:xfrm>
        </p:spPr>
        <p:txBody>
          <a:bodyPr vert="horz" lIns="91440" tIns="45720" rIns="91440" bIns="45720" rtlCol="0" anchor="t">
            <a:normAutofit lnSpcReduction="10000"/>
          </a:bodyPr>
          <a:lstStyle/>
          <a:p>
            <a:pPr>
              <a:lnSpc>
                <a:spcPct val="115000"/>
              </a:lnSpc>
            </a:pPr>
            <a:r>
              <a:rPr lang="el-GR" sz="2000" b="1" dirty="0">
                <a:cs typeface="Calibri"/>
              </a:rPr>
              <a:t>ΒΑΣΙΛΗΣ </a:t>
            </a:r>
            <a:r>
              <a:rPr lang="el-GR" sz="2000" b="1" dirty="0" err="1">
                <a:cs typeface="Calibri"/>
              </a:rPr>
              <a:t>ΞΕΡΝοσ</a:t>
            </a:r>
            <a:endParaRPr lang="el-GR" sz="2000" b="1" dirty="0">
              <a:cs typeface="Calibri"/>
            </a:endParaRPr>
          </a:p>
          <a:p>
            <a:pPr>
              <a:lnSpc>
                <a:spcPct val="115000"/>
              </a:lnSpc>
              <a:spcBef>
                <a:spcPts val="0"/>
              </a:spcBef>
            </a:pPr>
            <a:endParaRPr lang="el-GR" sz="1400">
              <a:cs typeface="Calibri"/>
            </a:endParaRPr>
          </a:p>
          <a:p>
            <a:pPr>
              <a:lnSpc>
                <a:spcPct val="115000"/>
              </a:lnSpc>
              <a:spcBef>
                <a:spcPts val="0"/>
              </a:spcBef>
            </a:pPr>
            <a:r>
              <a:rPr lang="el-GR" sz="1400" dirty="0">
                <a:cs typeface="Calibri"/>
              </a:rPr>
              <a:t>ΨΥΧΟΛΟΓΟΣ</a:t>
            </a:r>
          </a:p>
          <a:p>
            <a:pPr>
              <a:lnSpc>
                <a:spcPct val="115000"/>
              </a:lnSpc>
              <a:spcBef>
                <a:spcPts val="0"/>
              </a:spcBef>
            </a:pPr>
            <a:r>
              <a:rPr lang="el-GR" sz="1400" dirty="0">
                <a:cs typeface="Calibri"/>
              </a:rPr>
              <a:t>ΑΘΛΗΤΙΚΟΣ ΨΥΧΟΛΟΓΟΣ</a:t>
            </a:r>
          </a:p>
          <a:p>
            <a:pPr>
              <a:lnSpc>
                <a:spcPct val="115000"/>
              </a:lnSpc>
              <a:spcBef>
                <a:spcPts val="0"/>
              </a:spcBef>
            </a:pPr>
            <a:r>
              <a:rPr lang="el-GR" sz="1400" dirty="0">
                <a:cs typeface="Calibri"/>
              </a:rPr>
              <a:t>ΨΥΧΟΘΕΡΑΠΕΥΤΗΣ</a:t>
            </a:r>
          </a:p>
        </p:txBody>
      </p:sp>
      <p:pic>
        <p:nvPicPr>
          <p:cNvPr id="4" name="Εικόνα 4" descr="Εικόνα που περιέχει άτομο, εσωτερικό&#10;&#10;Περιγραφή που δημιουργήθηκε αυτόματα">
            <a:extLst>
              <a:ext uri="{FF2B5EF4-FFF2-40B4-BE49-F238E27FC236}">
                <a16:creationId xmlns:a16="http://schemas.microsoft.com/office/drawing/2014/main" id="{0BD0E4E2-EA41-2C8F-CE21-82AD6CB34635}"/>
              </a:ext>
            </a:extLst>
          </p:cNvPr>
          <p:cNvPicPr>
            <a:picLocks noChangeAspect="1"/>
          </p:cNvPicPr>
          <p:nvPr/>
        </p:nvPicPr>
        <p:blipFill rotWithShape="1">
          <a:blip r:embed="rId2"/>
          <a:srcRect l="18880" r="18393" b="-1"/>
          <a:stretch/>
        </p:blipFill>
        <p:spPr>
          <a:xfrm>
            <a:off x="5747424" y="10"/>
            <a:ext cx="6444576" cy="6857990"/>
          </a:xfrm>
          <a:prstGeom prst="rect">
            <a:avLst/>
          </a:prstGeom>
        </p:spPr>
      </p:pic>
    </p:spTree>
    <p:extLst>
      <p:ext uri="{BB962C8B-B14F-4D97-AF65-F5344CB8AC3E}">
        <p14:creationId xmlns:p14="http://schemas.microsoft.com/office/powerpoint/2010/main" val="232512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7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500"/>
                                  </p:stCondLst>
                                  <p:iterate>
                                    <p:tmPct val="10000"/>
                                  </p:iterate>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7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1500"/>
                                  </p:stCondLst>
                                  <p:iterate>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700"/>
                                        <p:tgtEl>
                                          <p:spTgt spid="3">
                                            <p:txEl>
                                              <p:pRg st="4" end="4"/>
                                            </p:txEl>
                                          </p:spTgt>
                                        </p:tgtEl>
                                      </p:cBhvr>
                                    </p:animEffect>
                                  </p:childTnLst>
                                </p:cTn>
                              </p:par>
                              <p:par>
                                <p:cTn id="23" presetID="10" presetClass="entr" presetSubtype="0" fill="hold" grpId="0" nodeType="withEffect">
                                  <p:stCondLst>
                                    <p:cond delay="1000"/>
                                  </p:stCondLst>
                                  <p:iterate>
                                    <p:tmPct val="10000"/>
                                  </p:iterate>
                                  <p:childTnLst>
                                    <p:set>
                                      <p:cBhvr>
                                        <p:cTn id="24" dur="1" fill="hold">
                                          <p:stCondLst>
                                            <p:cond delay="0"/>
                                          </p:stCondLst>
                                        </p:cTn>
                                        <p:tgtEl>
                                          <p:spTgt spid="2"/>
                                        </p:tgtEl>
                                        <p:attrNameLst>
                                          <p:attrName>style.visibility</p:attrName>
                                        </p:attrNameLst>
                                      </p:cBhvr>
                                      <p:to>
                                        <p:strVal val="visible"/>
                                      </p:to>
                                    </p:set>
                                    <p:animEffect transition="in" filter="fade">
                                      <p:cBhvr>
                                        <p:cTn id="2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0D050C3-946A-4155-B469-3FE5492E6E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70D7BFBB-BF60-4EF1-AF1C-731347DB115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0150CBC-E30B-417C-9BB2-CE6BB1A6440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76020D6-6ADB-408E-A69F-4EA6F51A7F1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8226C8E5-1D99-421D-AB3C-2AF296A1532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67669339-D0C4-4CF0-9A76-5BFBCDB798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0">
                <a:extLst>
                  <a:ext uri="{FF2B5EF4-FFF2-40B4-BE49-F238E27FC236}">
                    <a16:creationId xmlns:a16="http://schemas.microsoft.com/office/drawing/2014/main" id="{38B31604-91C4-4CB0-8097-02EE0ADDC1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48340F5-A593-469A-98DC-B6D90D3B22B4}"/>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B59E3068-3000-4C82-ACA8-367498951E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2E1C398-D8F7-4828-9F7F-80D61DAE2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813B333C-60FD-4260-80E0-190666C9DE7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DC05F582-AA63-4A8C-915E-66057E4BE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Τίτλος 1">
            <a:extLst>
              <a:ext uri="{FF2B5EF4-FFF2-40B4-BE49-F238E27FC236}">
                <a16:creationId xmlns:a16="http://schemas.microsoft.com/office/drawing/2014/main" id="{1AEB3616-ADCB-403C-EAC8-61A8B63AEF94}"/>
              </a:ext>
            </a:extLst>
          </p:cNvPr>
          <p:cNvSpPr>
            <a:spLocks noGrp="1"/>
          </p:cNvSpPr>
          <p:nvPr>
            <p:ph type="title"/>
          </p:nvPr>
        </p:nvSpPr>
        <p:spPr>
          <a:xfrm>
            <a:off x="7086315" y="540000"/>
            <a:ext cx="4554821" cy="2186096"/>
          </a:xfrm>
        </p:spPr>
        <p:txBody>
          <a:bodyPr anchor="b">
            <a:normAutofit/>
          </a:bodyPr>
          <a:lstStyle/>
          <a:p>
            <a:r>
              <a:rPr lang="el-GR"/>
              <a:t>Ρουτίνες</a:t>
            </a:r>
          </a:p>
        </p:txBody>
      </p:sp>
      <p:pic>
        <p:nvPicPr>
          <p:cNvPr id="6" name="Εικόνα 6" descr="Εικόνα που περιέχει αγώνισμα στίβου, τένις, άθλημα, ρακέτα&#10;&#10;Περιγραφή που δημιουργήθηκε αυτόματα">
            <a:extLst>
              <a:ext uri="{FF2B5EF4-FFF2-40B4-BE49-F238E27FC236}">
                <a16:creationId xmlns:a16="http://schemas.microsoft.com/office/drawing/2014/main" id="{A78D4878-FE9A-212B-087B-FAF83BB9068B}"/>
              </a:ext>
            </a:extLst>
          </p:cNvPr>
          <p:cNvPicPr>
            <a:picLocks noChangeAspect="1"/>
          </p:cNvPicPr>
          <p:nvPr/>
        </p:nvPicPr>
        <p:blipFill rotWithShape="1">
          <a:blip r:embed="rId2"/>
          <a:srcRect l="19634" r="21634"/>
          <a:stretch/>
        </p:blipFill>
        <p:spPr>
          <a:xfrm>
            <a:off x="20" y="10"/>
            <a:ext cx="6444556" cy="6857990"/>
          </a:xfrm>
          <a:prstGeom prst="rect">
            <a:avLst/>
          </a:prstGeom>
        </p:spPr>
      </p:pic>
      <p:sp>
        <p:nvSpPr>
          <p:cNvPr id="3" name="Θέση περιεχομένου 2">
            <a:extLst>
              <a:ext uri="{FF2B5EF4-FFF2-40B4-BE49-F238E27FC236}">
                <a16:creationId xmlns:a16="http://schemas.microsoft.com/office/drawing/2014/main" id="{A88432FA-6121-C5D9-ED16-FA384DD788D1}"/>
              </a:ext>
            </a:extLst>
          </p:cNvPr>
          <p:cNvSpPr>
            <a:spLocks noGrp="1"/>
          </p:cNvSpPr>
          <p:nvPr>
            <p:ph idx="1"/>
          </p:nvPr>
        </p:nvSpPr>
        <p:spPr>
          <a:xfrm>
            <a:off x="7104063" y="2947121"/>
            <a:ext cx="4537073" cy="3361604"/>
          </a:xfrm>
        </p:spPr>
        <p:txBody>
          <a:bodyPr vert="horz" lIns="91440" tIns="45720" rIns="91440" bIns="45720" rtlCol="0" anchor="t">
            <a:normAutofit/>
          </a:bodyPr>
          <a:lstStyle/>
          <a:p>
            <a:pPr marL="269875" indent="-269875">
              <a:lnSpc>
                <a:spcPct val="115000"/>
              </a:lnSpc>
            </a:pPr>
            <a:r>
              <a:rPr lang="el-GR" sz="1400" b="1" err="1">
                <a:ea typeface="+mn-lt"/>
                <a:cs typeface="+mn-lt"/>
              </a:rPr>
              <a:t>Rafael</a:t>
            </a:r>
            <a:r>
              <a:rPr lang="el-GR" sz="1400" b="1">
                <a:ea typeface="+mn-lt"/>
                <a:cs typeface="+mn-lt"/>
              </a:rPr>
              <a:t> </a:t>
            </a:r>
            <a:r>
              <a:rPr lang="el-GR" sz="1400" b="1" err="1">
                <a:ea typeface="+mn-lt"/>
                <a:cs typeface="+mn-lt"/>
              </a:rPr>
              <a:t>Nadal</a:t>
            </a:r>
            <a:r>
              <a:rPr lang="el-GR" sz="1400" b="1">
                <a:ea typeface="+mn-lt"/>
                <a:cs typeface="+mn-lt"/>
              </a:rPr>
              <a:t>: «Ο τοίχος που είχα χτίσει γύρω μου στεκόταν στέρεος και ψηλός. Είχα επιτύχει τη σωστή ισορροπία ανάμεσα στην ένταση και τον έλεγχο, ανάμεσα στα νεύρα και στην πεποίθηση ότι μπορούσα να κερδίσω.»</a:t>
            </a:r>
            <a:endParaRPr lang="el-GR" sz="1400" b="1"/>
          </a:p>
          <a:p>
            <a:pPr marL="269875" indent="-269875">
              <a:lnSpc>
                <a:spcPct val="115000"/>
              </a:lnSpc>
            </a:pPr>
            <a:r>
              <a:rPr lang="el-GR" sz="1400" b="1" dirty="0">
                <a:ea typeface="+mn-lt"/>
                <a:cs typeface="+mn-lt"/>
              </a:rPr>
              <a:t>Κάτι το οποίο κάνω με το σώμα μου και με το μυαλό μου επαναλαμβανόμενα, με σταθερό και προκαθορισμένο τρόπο.</a:t>
            </a:r>
            <a:endParaRPr lang="el-GR" sz="1400" dirty="0"/>
          </a:p>
          <a:p>
            <a:pPr marL="269875" indent="-269875">
              <a:lnSpc>
                <a:spcPct val="115000"/>
              </a:lnSpc>
            </a:pPr>
            <a:r>
              <a:rPr lang="el-GR" sz="1400" b="1" dirty="0">
                <a:ea typeface="+mn-lt"/>
                <a:cs typeface="+mn-lt"/>
              </a:rPr>
              <a:t>Πολλές φορές το κάνω και ασυνείδητα, δηλαδή χωρίς να το καταλαβαίνω. Ασυνείδητα το κάνω κυρίως όταν το έχω κάνει τόσες φορές που πλέον το έχω συνηθίσει.</a:t>
            </a:r>
            <a:endParaRPr lang="el-GR" sz="1400" dirty="0"/>
          </a:p>
          <a:p>
            <a:pPr marL="269875" indent="-269875">
              <a:lnSpc>
                <a:spcPct val="115000"/>
              </a:lnSpc>
            </a:pPr>
            <a:endParaRPr lang="el-GR" sz="1400"/>
          </a:p>
        </p:txBody>
      </p:sp>
    </p:spTree>
    <p:extLst>
      <p:ext uri="{BB962C8B-B14F-4D97-AF65-F5344CB8AC3E}">
        <p14:creationId xmlns:p14="http://schemas.microsoft.com/office/powerpoint/2010/main" val="3651954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DE1484-ED3A-7536-2792-A4D3669FF87B}"/>
              </a:ext>
            </a:extLst>
          </p:cNvPr>
          <p:cNvSpPr>
            <a:spLocks noGrp="1"/>
          </p:cNvSpPr>
          <p:nvPr>
            <p:ph type="title"/>
          </p:nvPr>
        </p:nvSpPr>
        <p:spPr/>
        <p:txBody>
          <a:bodyPr>
            <a:normAutofit/>
          </a:bodyPr>
          <a:lstStyle/>
          <a:p>
            <a:r>
              <a:rPr lang="el-GR" dirty="0"/>
              <a:t>Ασκήσεις Προσομοίωσης = </a:t>
            </a:r>
            <a:br>
              <a:rPr lang="el-GR" dirty="0"/>
            </a:br>
            <a:r>
              <a:rPr lang="el-GR" dirty="0"/>
              <a:t>Βασικό Μέσο για PST</a:t>
            </a:r>
          </a:p>
        </p:txBody>
      </p:sp>
      <p:sp>
        <p:nvSpPr>
          <p:cNvPr id="3" name="Θέση περιεχομένου 2">
            <a:extLst>
              <a:ext uri="{FF2B5EF4-FFF2-40B4-BE49-F238E27FC236}">
                <a16:creationId xmlns:a16="http://schemas.microsoft.com/office/drawing/2014/main" id="{5DB0C9D1-8777-C344-9B87-286B263F9D4A}"/>
              </a:ext>
            </a:extLst>
          </p:cNvPr>
          <p:cNvSpPr>
            <a:spLocks noGrp="1"/>
          </p:cNvSpPr>
          <p:nvPr>
            <p:ph idx="1"/>
          </p:nvPr>
        </p:nvSpPr>
        <p:spPr/>
        <p:txBody>
          <a:bodyPr vert="horz" lIns="91440" tIns="45720" rIns="91440" bIns="45720" rtlCol="0" anchor="t">
            <a:normAutofit/>
          </a:bodyPr>
          <a:lstStyle/>
          <a:p>
            <a:pPr marL="269875" indent="-269875"/>
            <a:r>
              <a:rPr lang="el-GR" b="1" dirty="0"/>
              <a:t>Σε εικονικό περιβάλλον και σε συνδυασμό με </a:t>
            </a:r>
            <a:r>
              <a:rPr lang="el-GR" b="1" dirty="0" err="1"/>
              <a:t>βιντεοανάλυση</a:t>
            </a:r>
            <a:r>
              <a:rPr lang="el-GR" b="1" dirty="0"/>
              <a:t> </a:t>
            </a:r>
            <a:r>
              <a:rPr lang="el-GR" b="1" dirty="0">
                <a:ea typeface="+mn-lt"/>
                <a:cs typeface="+mn-lt"/>
              </a:rPr>
              <a:t>(ΑΟΜΙ).</a:t>
            </a:r>
            <a:endParaRPr lang="el-GR" dirty="0"/>
          </a:p>
          <a:p>
            <a:pPr marL="269875" indent="-269875" algn="just"/>
            <a:r>
              <a:rPr lang="el-GR" b="1" i="1" dirty="0" err="1">
                <a:ea typeface="+mn-lt"/>
                <a:cs typeface="+mn-lt"/>
              </a:rPr>
              <a:t>Βιντεοανάλυση</a:t>
            </a:r>
            <a:r>
              <a:rPr lang="el-GR" b="1" i="1" dirty="0">
                <a:ea typeface="+mn-lt"/>
                <a:cs typeface="+mn-lt"/>
              </a:rPr>
              <a:t> προηγούμενων αγώνων: </a:t>
            </a:r>
            <a:r>
              <a:rPr lang="el-GR" b="1" dirty="0">
                <a:ea typeface="+mn-lt"/>
                <a:cs typeface="+mn-lt"/>
              </a:rPr>
              <a:t>«Μία μέθοδος που μπορεί να χρησιμοποιηθεί για την αύξηση της κιναισθητικής και οπτικής επίγνωσης, οι οποίες είναι δύο σημαντικές πηγές αισθητηριακών πληροφοριών και απαραίτητες για υψηλή απόδοση»  (</a:t>
            </a:r>
            <a:r>
              <a:rPr lang="el-GR" b="1" dirty="0" err="1">
                <a:ea typeface="+mn-lt"/>
                <a:cs typeface="+mn-lt"/>
              </a:rPr>
              <a:t>Morris</a:t>
            </a:r>
            <a:r>
              <a:rPr lang="el-GR" b="1" dirty="0">
                <a:ea typeface="+mn-lt"/>
                <a:cs typeface="+mn-lt"/>
              </a:rPr>
              <a:t>, </a:t>
            </a:r>
            <a:r>
              <a:rPr lang="el-GR" b="1" dirty="0" err="1">
                <a:ea typeface="+mn-lt"/>
                <a:cs typeface="+mn-lt"/>
              </a:rPr>
              <a:t>Spittle</a:t>
            </a:r>
            <a:r>
              <a:rPr lang="el-GR" b="1" dirty="0">
                <a:ea typeface="+mn-lt"/>
                <a:cs typeface="+mn-lt"/>
              </a:rPr>
              <a:t>, &amp; </a:t>
            </a:r>
            <a:r>
              <a:rPr lang="el-GR" b="1" dirty="0" err="1">
                <a:ea typeface="+mn-lt"/>
                <a:cs typeface="+mn-lt"/>
              </a:rPr>
              <a:t>Watt</a:t>
            </a:r>
            <a:r>
              <a:rPr lang="el-GR" b="1" dirty="0">
                <a:ea typeface="+mn-lt"/>
                <a:cs typeface="+mn-lt"/>
              </a:rPr>
              <a:t>, 2005; </a:t>
            </a:r>
            <a:r>
              <a:rPr lang="el-GR" b="1" dirty="0" err="1">
                <a:ea typeface="+mn-lt"/>
                <a:cs typeface="+mn-lt"/>
              </a:rPr>
              <a:t>Murphy</a:t>
            </a:r>
            <a:r>
              <a:rPr lang="el-GR" b="1" dirty="0">
                <a:ea typeface="+mn-lt"/>
                <a:cs typeface="+mn-lt"/>
              </a:rPr>
              <a:t> &amp; Martin, 2002).</a:t>
            </a:r>
          </a:p>
          <a:p>
            <a:pPr marL="269875" indent="-269875" algn="just"/>
            <a:r>
              <a:rPr lang="el-GR" b="1" i="1" dirty="0">
                <a:ea typeface="+mn-lt"/>
                <a:cs typeface="+mn-lt"/>
              </a:rPr>
              <a:t>Ασκήσεις Προσομοίωσης:</a:t>
            </a:r>
            <a:r>
              <a:rPr lang="el-GR" b="1" dirty="0">
                <a:ea typeface="+mn-lt"/>
                <a:cs typeface="+mn-lt"/>
              </a:rPr>
              <a:t> «Δίνει τον κατάλληλο χώρο στους αθλητές να προσομοιώσουν τόσο τις εξωτερικές συνθήκες, όπως ο θόρυβος του πλήθους και οι ανταγωνιστικοί αντίπαλοι, όσο και τις εσωτερικές συνθήκες, όπως </a:t>
            </a:r>
            <a:r>
              <a:rPr lang="el-GR" b="1" dirty="0" err="1">
                <a:ea typeface="+mn-lt"/>
                <a:cs typeface="+mn-lt"/>
              </a:rPr>
              <a:t>π.χ</a:t>
            </a:r>
            <a:r>
              <a:rPr lang="el-GR" b="1" dirty="0">
                <a:ea typeface="+mn-lt"/>
                <a:cs typeface="+mn-lt"/>
              </a:rPr>
              <a:t> ο θυμός και το αγωνιστικό άγχος, που σχετίζονται με την απόδοση σε έναν αγώνα και συνήθως δεν υπάρχουν στον ίδιο βαθμό, ή και καθόλου, σε περιβάλλον προπόνησης»  (</a:t>
            </a:r>
            <a:r>
              <a:rPr lang="el-GR" b="1" dirty="0" err="1">
                <a:ea typeface="+mn-lt"/>
                <a:cs typeface="+mn-lt"/>
              </a:rPr>
              <a:t>Hardy</a:t>
            </a:r>
            <a:r>
              <a:rPr lang="el-GR" b="1" dirty="0">
                <a:ea typeface="+mn-lt"/>
                <a:cs typeface="+mn-lt"/>
              </a:rPr>
              <a:t>, </a:t>
            </a:r>
            <a:r>
              <a:rPr lang="el-GR" b="1" dirty="0" err="1">
                <a:ea typeface="+mn-lt"/>
                <a:cs typeface="+mn-lt"/>
              </a:rPr>
              <a:t>Jones</a:t>
            </a:r>
            <a:r>
              <a:rPr lang="el-GR" b="1" dirty="0">
                <a:ea typeface="+mn-lt"/>
                <a:cs typeface="+mn-lt"/>
              </a:rPr>
              <a:t> &amp; </a:t>
            </a:r>
            <a:r>
              <a:rPr lang="el-GR" b="1" dirty="0" err="1">
                <a:ea typeface="+mn-lt"/>
                <a:cs typeface="+mn-lt"/>
              </a:rPr>
              <a:t>Gould</a:t>
            </a:r>
            <a:r>
              <a:rPr lang="el-GR" b="1" dirty="0">
                <a:ea typeface="+mn-lt"/>
                <a:cs typeface="+mn-lt"/>
              </a:rPr>
              <a:t>, 1996).</a:t>
            </a:r>
            <a:endParaRPr lang="el-GR" b="1" dirty="0" err="1"/>
          </a:p>
        </p:txBody>
      </p:sp>
    </p:spTree>
    <p:extLst>
      <p:ext uri="{BB962C8B-B14F-4D97-AF65-F5344CB8AC3E}">
        <p14:creationId xmlns:p14="http://schemas.microsoft.com/office/powerpoint/2010/main" val="77107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B807C163-87AF-4BC4-ADE2-4E5EAFEEE8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3F696E8E-5A50-4F12-9E0B-502F850615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42" name="Rectangle 41">
              <a:extLst>
                <a:ext uri="{FF2B5EF4-FFF2-40B4-BE49-F238E27FC236}">
                  <a16:creationId xmlns:a16="http://schemas.microsoft.com/office/drawing/2014/main" id="{AB8A07F7-656D-4B06-860B-4290325213C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5D932A44-B2F8-4EA5-A529-D1EF350CB6F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A4211287-5AF6-4DE8-9550-CE2475D625B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a:extLst>
                <a:ext uri="{FF2B5EF4-FFF2-40B4-BE49-F238E27FC236}">
                  <a16:creationId xmlns:a16="http://schemas.microsoft.com/office/drawing/2014/main" id="{935D3D5B-2BDE-4FFA-AD19-2A6FA11B44F9}"/>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50" name="Rectangle 49">
                <a:extLst>
                  <a:ext uri="{FF2B5EF4-FFF2-40B4-BE49-F238E27FC236}">
                    <a16:creationId xmlns:a16="http://schemas.microsoft.com/office/drawing/2014/main" id="{65141913-6183-49C2-BACE-61AF50181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CBF2F32-98FF-4601-8322-C5E0724D9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1AF3E2D8-35DA-4B2D-891A-A1594F7DB5D8}"/>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48" name="Rectangle 47">
                <a:extLst>
                  <a:ext uri="{FF2B5EF4-FFF2-40B4-BE49-F238E27FC236}">
                    <a16:creationId xmlns:a16="http://schemas.microsoft.com/office/drawing/2014/main" id="{4543934E-E678-45FF-8C62-1EF71BABE7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59B54ED7-1C7F-4C59-B1CB-84D3D9C21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a:extLst>
                <a:ext uri="{FF2B5EF4-FFF2-40B4-BE49-F238E27FC236}">
                  <a16:creationId xmlns:a16="http://schemas.microsoft.com/office/drawing/2014/main" id="{6ABFC7E0-9992-4076-88C6-3354EB12EBA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Rectangle 52">
            <a:extLst>
              <a:ext uri="{FF2B5EF4-FFF2-40B4-BE49-F238E27FC236}">
                <a16:creationId xmlns:a16="http://schemas.microsoft.com/office/drawing/2014/main" id="{19C03209-5BD8-4B0B-847E-430FFF592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100000">
                <a:schemeClr val="bg2">
                  <a:alpha val="80000"/>
                </a:schemeClr>
              </a:gs>
            </a:gsLst>
            <a:lin ang="540000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Τίτλος 1">
            <a:extLst>
              <a:ext uri="{FF2B5EF4-FFF2-40B4-BE49-F238E27FC236}">
                <a16:creationId xmlns:a16="http://schemas.microsoft.com/office/drawing/2014/main" id="{34EBE3A5-296B-25CA-8763-A55673FAEF3E}"/>
              </a:ext>
            </a:extLst>
          </p:cNvPr>
          <p:cNvSpPr>
            <a:spLocks noGrp="1"/>
          </p:cNvSpPr>
          <p:nvPr>
            <p:ph type="title"/>
          </p:nvPr>
        </p:nvSpPr>
        <p:spPr>
          <a:xfrm>
            <a:off x="550863" y="540001"/>
            <a:ext cx="11075080" cy="1809500"/>
          </a:xfrm>
        </p:spPr>
        <p:txBody>
          <a:bodyPr anchor="t">
            <a:normAutofit/>
          </a:bodyPr>
          <a:lstStyle/>
          <a:p>
            <a:r>
              <a:rPr lang="el-GR"/>
              <a:t>Οφέλη PST:</a:t>
            </a:r>
          </a:p>
        </p:txBody>
      </p:sp>
      <p:graphicFrame>
        <p:nvGraphicFramePr>
          <p:cNvPr id="16" name="Θέση περιεχομένου 2">
            <a:extLst>
              <a:ext uri="{FF2B5EF4-FFF2-40B4-BE49-F238E27FC236}">
                <a16:creationId xmlns:a16="http://schemas.microsoft.com/office/drawing/2014/main" id="{CD57B2C6-719A-5154-0A34-02B99F4232DF}"/>
              </a:ext>
            </a:extLst>
          </p:cNvPr>
          <p:cNvGraphicFramePr>
            <a:graphicFrameLocks noGrp="1"/>
          </p:cNvGraphicFramePr>
          <p:nvPr>
            <p:ph idx="1"/>
            <p:extLst>
              <p:ext uri="{D42A27DB-BD31-4B8C-83A1-F6EECF244321}">
                <p14:modId xmlns:p14="http://schemas.microsoft.com/office/powerpoint/2010/main" val="2103367276"/>
              </p:ext>
            </p:extLst>
          </p:nvPr>
        </p:nvGraphicFramePr>
        <p:xfrm>
          <a:off x="539750" y="2528888"/>
          <a:ext cx="11101388" cy="3779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776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020181-87F2-C5F5-7926-C73BF0F500A2}"/>
              </a:ext>
            </a:extLst>
          </p:cNvPr>
          <p:cNvSpPr>
            <a:spLocks noGrp="1"/>
          </p:cNvSpPr>
          <p:nvPr>
            <p:ph type="title"/>
          </p:nvPr>
        </p:nvSpPr>
        <p:spPr>
          <a:xfrm>
            <a:off x="540000" y="270369"/>
            <a:ext cx="11101135" cy="1809500"/>
          </a:xfrm>
        </p:spPr>
        <p:txBody>
          <a:bodyPr/>
          <a:lstStyle/>
          <a:p>
            <a:r>
              <a:rPr lang="el-GR" dirty="0"/>
              <a:t>ΒΙΒΛΙΟΓΡΑΦΙΑ</a:t>
            </a:r>
          </a:p>
        </p:txBody>
      </p:sp>
      <p:sp>
        <p:nvSpPr>
          <p:cNvPr id="3" name="Θέση περιεχομένου 2">
            <a:extLst>
              <a:ext uri="{FF2B5EF4-FFF2-40B4-BE49-F238E27FC236}">
                <a16:creationId xmlns:a16="http://schemas.microsoft.com/office/drawing/2014/main" id="{E4EE8C96-7E94-DD59-7608-6F519988B940}"/>
              </a:ext>
            </a:extLst>
          </p:cNvPr>
          <p:cNvSpPr>
            <a:spLocks noGrp="1"/>
          </p:cNvSpPr>
          <p:nvPr>
            <p:ph idx="1"/>
          </p:nvPr>
        </p:nvSpPr>
        <p:spPr>
          <a:xfrm>
            <a:off x="282093" y="899379"/>
            <a:ext cx="11101136" cy="3779837"/>
          </a:xfrm>
        </p:spPr>
        <p:txBody>
          <a:bodyPr vert="horz" lIns="91440" tIns="45720" rIns="91440" bIns="45720" rtlCol="0" anchor="t">
            <a:noAutofit/>
          </a:bodyPr>
          <a:lstStyle/>
          <a:p>
            <a:pPr marL="269875" indent="-269875"/>
            <a:endParaRPr lang="el-GR" sz="1100" dirty="0">
              <a:ea typeface="+mn-lt"/>
              <a:cs typeface="+mn-lt"/>
            </a:endParaRPr>
          </a:p>
          <a:p>
            <a:pPr marL="269875" indent="-269875"/>
            <a:r>
              <a:rPr lang="el-GR" sz="1600" err="1">
                <a:ea typeface="+mn-lt"/>
                <a:cs typeface="+mn-lt"/>
              </a:rPr>
              <a:t>Elbe</a:t>
            </a:r>
            <a:r>
              <a:rPr lang="el-GR" sz="1600" dirty="0">
                <a:ea typeface="+mn-lt"/>
                <a:cs typeface="+mn-lt"/>
              </a:rPr>
              <a:t>, A. M., &amp; </a:t>
            </a:r>
            <a:r>
              <a:rPr lang="el-GR" sz="1600" err="1">
                <a:ea typeface="+mn-lt"/>
                <a:cs typeface="+mn-lt"/>
              </a:rPr>
              <a:t>Beckmann</a:t>
            </a:r>
            <a:r>
              <a:rPr lang="el-GR" sz="1600" dirty="0">
                <a:ea typeface="+mn-lt"/>
                <a:cs typeface="+mn-lt"/>
              </a:rPr>
              <a:t>, J. (2015). </a:t>
            </a:r>
            <a:r>
              <a:rPr lang="el-GR" sz="1600" i="1" dirty="0">
                <a:ea typeface="+mn-lt"/>
                <a:cs typeface="+mn-lt"/>
              </a:rPr>
              <a:t>Sport </a:t>
            </a:r>
            <a:r>
              <a:rPr lang="el-GR" sz="1600" i="1" err="1">
                <a:ea typeface="+mn-lt"/>
                <a:cs typeface="+mn-lt"/>
              </a:rPr>
              <a:t>Psychological</a:t>
            </a:r>
            <a:r>
              <a:rPr lang="el-GR" sz="1600" i="1" dirty="0">
                <a:ea typeface="+mn-lt"/>
                <a:cs typeface="+mn-lt"/>
              </a:rPr>
              <a:t> </a:t>
            </a:r>
            <a:r>
              <a:rPr lang="el-GR" sz="1600" i="1" err="1">
                <a:ea typeface="+mn-lt"/>
                <a:cs typeface="+mn-lt"/>
              </a:rPr>
              <a:t>Interventions</a:t>
            </a:r>
            <a:r>
              <a:rPr lang="el-GR" sz="1600" i="1" dirty="0">
                <a:ea typeface="+mn-lt"/>
                <a:cs typeface="+mn-lt"/>
              </a:rPr>
              <a:t> in </a:t>
            </a:r>
            <a:r>
              <a:rPr lang="el-GR" sz="1600" i="1" err="1">
                <a:ea typeface="+mn-lt"/>
                <a:cs typeface="+mn-lt"/>
              </a:rPr>
              <a:t>Competitive</a:t>
            </a:r>
            <a:r>
              <a:rPr lang="el-GR" sz="1600" i="1" dirty="0">
                <a:ea typeface="+mn-lt"/>
                <a:cs typeface="+mn-lt"/>
              </a:rPr>
              <a:t> </a:t>
            </a:r>
            <a:r>
              <a:rPr lang="el-GR" sz="1600" i="1" err="1">
                <a:ea typeface="+mn-lt"/>
                <a:cs typeface="+mn-lt"/>
              </a:rPr>
              <a:t>Sports</a:t>
            </a:r>
            <a:r>
              <a:rPr lang="el-GR" sz="1600" dirty="0">
                <a:ea typeface="+mn-lt"/>
                <a:cs typeface="+mn-lt"/>
              </a:rPr>
              <a:t>.</a:t>
            </a:r>
            <a:endParaRPr lang="el-GR" sz="1600"/>
          </a:p>
          <a:p>
            <a:pPr marL="269875" indent="-269875"/>
            <a:r>
              <a:rPr lang="el-GR" sz="1600" err="1">
                <a:ea typeface="+mn-lt"/>
                <a:cs typeface="+mn-lt"/>
              </a:rPr>
              <a:t>Hardy</a:t>
            </a:r>
            <a:r>
              <a:rPr lang="el-GR" sz="1600" dirty="0">
                <a:ea typeface="+mn-lt"/>
                <a:cs typeface="+mn-lt"/>
              </a:rPr>
              <a:t>, L., </a:t>
            </a:r>
            <a:r>
              <a:rPr lang="el-GR" sz="1600" err="1">
                <a:ea typeface="+mn-lt"/>
                <a:cs typeface="+mn-lt"/>
              </a:rPr>
              <a:t>Jones</a:t>
            </a:r>
            <a:r>
              <a:rPr lang="el-GR" sz="1600" dirty="0">
                <a:ea typeface="+mn-lt"/>
                <a:cs typeface="+mn-lt"/>
              </a:rPr>
              <a:t>, J. G., &amp; </a:t>
            </a:r>
            <a:r>
              <a:rPr lang="el-GR" sz="1600" err="1">
                <a:ea typeface="+mn-lt"/>
                <a:cs typeface="+mn-lt"/>
              </a:rPr>
              <a:t>Gould</a:t>
            </a:r>
            <a:r>
              <a:rPr lang="el-GR" sz="1600" dirty="0">
                <a:ea typeface="+mn-lt"/>
                <a:cs typeface="+mn-lt"/>
              </a:rPr>
              <a:t>, D. (1996). </a:t>
            </a:r>
            <a:r>
              <a:rPr lang="el-GR" sz="1600" i="1" err="1">
                <a:ea typeface="+mn-lt"/>
                <a:cs typeface="+mn-lt"/>
              </a:rPr>
              <a:t>Understanding</a:t>
            </a:r>
            <a:r>
              <a:rPr lang="el-GR" sz="1600" i="1" dirty="0">
                <a:ea typeface="+mn-lt"/>
                <a:cs typeface="+mn-lt"/>
              </a:rPr>
              <a:t> </a:t>
            </a:r>
            <a:r>
              <a:rPr lang="el-GR" sz="1600" i="1" err="1">
                <a:ea typeface="+mn-lt"/>
                <a:cs typeface="+mn-lt"/>
              </a:rPr>
              <a:t>psychological</a:t>
            </a:r>
            <a:r>
              <a:rPr lang="el-GR" sz="1600" i="1" dirty="0">
                <a:ea typeface="+mn-lt"/>
                <a:cs typeface="+mn-lt"/>
              </a:rPr>
              <a:t> </a:t>
            </a:r>
            <a:r>
              <a:rPr lang="el-GR" sz="1600" i="1" err="1">
                <a:ea typeface="+mn-lt"/>
                <a:cs typeface="+mn-lt"/>
              </a:rPr>
              <a:t>preparation</a:t>
            </a:r>
            <a:r>
              <a:rPr lang="el-GR" sz="1600" i="1" dirty="0">
                <a:ea typeface="+mn-lt"/>
                <a:cs typeface="+mn-lt"/>
              </a:rPr>
              <a:t> for </a:t>
            </a:r>
            <a:r>
              <a:rPr lang="el-GR" sz="1600" i="1" err="1">
                <a:ea typeface="+mn-lt"/>
                <a:cs typeface="+mn-lt"/>
              </a:rPr>
              <a:t>sport</a:t>
            </a:r>
            <a:r>
              <a:rPr lang="el-GR" sz="1600" i="1" dirty="0">
                <a:ea typeface="+mn-lt"/>
                <a:cs typeface="+mn-lt"/>
              </a:rPr>
              <a:t>: </a:t>
            </a:r>
            <a:r>
              <a:rPr lang="el-GR" sz="1600" i="1" err="1">
                <a:ea typeface="+mn-lt"/>
                <a:cs typeface="+mn-lt"/>
              </a:rPr>
              <a:t>Theory</a:t>
            </a:r>
            <a:r>
              <a:rPr lang="el-GR" sz="1600" i="1" dirty="0">
                <a:ea typeface="+mn-lt"/>
                <a:cs typeface="+mn-lt"/>
              </a:rPr>
              <a:t> and </a:t>
            </a:r>
            <a:r>
              <a:rPr lang="el-GR" sz="1600" i="1" err="1">
                <a:ea typeface="+mn-lt"/>
                <a:cs typeface="+mn-lt"/>
              </a:rPr>
              <a:t>practice</a:t>
            </a:r>
            <a:r>
              <a:rPr lang="el-GR" sz="1600" i="1" dirty="0">
                <a:ea typeface="+mn-lt"/>
                <a:cs typeface="+mn-lt"/>
              </a:rPr>
              <a:t> of </a:t>
            </a:r>
            <a:r>
              <a:rPr lang="el-GR" sz="1600" i="1" err="1">
                <a:ea typeface="+mn-lt"/>
                <a:cs typeface="+mn-lt"/>
              </a:rPr>
              <a:t>elite</a:t>
            </a:r>
            <a:r>
              <a:rPr lang="el-GR" sz="1600" i="1" dirty="0">
                <a:ea typeface="+mn-lt"/>
                <a:cs typeface="+mn-lt"/>
              </a:rPr>
              <a:t> </a:t>
            </a:r>
            <a:r>
              <a:rPr lang="el-GR" sz="1600" i="1" err="1">
                <a:ea typeface="+mn-lt"/>
                <a:cs typeface="+mn-lt"/>
              </a:rPr>
              <a:t>performers</a:t>
            </a:r>
            <a:r>
              <a:rPr lang="el-GR" sz="1600" i="1" dirty="0">
                <a:ea typeface="+mn-lt"/>
                <a:cs typeface="+mn-lt"/>
              </a:rPr>
              <a:t>.</a:t>
            </a:r>
            <a:r>
              <a:rPr lang="el-GR" sz="1600" dirty="0">
                <a:ea typeface="+mn-lt"/>
                <a:cs typeface="+mn-lt"/>
              </a:rPr>
              <a:t> </a:t>
            </a:r>
            <a:r>
              <a:rPr lang="el-GR" sz="1600" err="1">
                <a:ea typeface="+mn-lt"/>
                <a:cs typeface="+mn-lt"/>
              </a:rPr>
              <a:t>John</a:t>
            </a:r>
            <a:r>
              <a:rPr lang="el-GR" sz="1600" dirty="0">
                <a:ea typeface="+mn-lt"/>
                <a:cs typeface="+mn-lt"/>
              </a:rPr>
              <a:t> </a:t>
            </a:r>
            <a:r>
              <a:rPr lang="el-GR" sz="1600" err="1">
                <a:ea typeface="+mn-lt"/>
                <a:cs typeface="+mn-lt"/>
              </a:rPr>
              <a:t>Wiley</a:t>
            </a:r>
            <a:r>
              <a:rPr lang="el-GR" sz="1600" dirty="0">
                <a:ea typeface="+mn-lt"/>
                <a:cs typeface="+mn-lt"/>
              </a:rPr>
              <a:t> &amp; Sons, Inc.. </a:t>
            </a:r>
          </a:p>
          <a:p>
            <a:pPr marL="269875" indent="-269875"/>
            <a:r>
              <a:rPr lang="el-GR" sz="1600" err="1">
                <a:ea typeface="+mn-lt"/>
                <a:cs typeface="+mn-lt"/>
              </a:rPr>
              <a:t>Hardy</a:t>
            </a:r>
            <a:r>
              <a:rPr lang="el-GR" sz="1600" dirty="0">
                <a:ea typeface="+mn-lt"/>
                <a:cs typeface="+mn-lt"/>
              </a:rPr>
              <a:t>, J. (2006). </a:t>
            </a:r>
            <a:r>
              <a:rPr lang="el-GR" sz="1600" err="1">
                <a:ea typeface="+mn-lt"/>
                <a:cs typeface="+mn-lt"/>
              </a:rPr>
              <a:t>Speaking</a:t>
            </a:r>
            <a:r>
              <a:rPr lang="el-GR" sz="1600" dirty="0">
                <a:ea typeface="+mn-lt"/>
                <a:cs typeface="+mn-lt"/>
              </a:rPr>
              <a:t> </a:t>
            </a:r>
            <a:r>
              <a:rPr lang="el-GR" sz="1600" err="1">
                <a:ea typeface="+mn-lt"/>
                <a:cs typeface="+mn-lt"/>
              </a:rPr>
              <a:t>clearly</a:t>
            </a:r>
            <a:r>
              <a:rPr lang="el-GR" sz="1600" dirty="0">
                <a:ea typeface="+mn-lt"/>
                <a:cs typeface="+mn-lt"/>
              </a:rPr>
              <a:t>: A </a:t>
            </a:r>
            <a:r>
              <a:rPr lang="el-GR" sz="1600" err="1">
                <a:ea typeface="+mn-lt"/>
                <a:cs typeface="+mn-lt"/>
              </a:rPr>
              <a:t>critical</a:t>
            </a:r>
            <a:r>
              <a:rPr lang="el-GR" sz="1600" dirty="0">
                <a:ea typeface="+mn-lt"/>
                <a:cs typeface="+mn-lt"/>
              </a:rPr>
              <a:t> </a:t>
            </a:r>
            <a:r>
              <a:rPr lang="el-GR" sz="1600" err="1">
                <a:ea typeface="+mn-lt"/>
                <a:cs typeface="+mn-lt"/>
              </a:rPr>
              <a:t>review</a:t>
            </a:r>
            <a:r>
              <a:rPr lang="el-GR" sz="1600" dirty="0">
                <a:ea typeface="+mn-lt"/>
                <a:cs typeface="+mn-lt"/>
              </a:rPr>
              <a:t> of the </a:t>
            </a:r>
            <a:r>
              <a:rPr lang="el-GR" sz="1600" err="1">
                <a:ea typeface="+mn-lt"/>
                <a:cs typeface="+mn-lt"/>
              </a:rPr>
              <a:t>self-talk</a:t>
            </a:r>
            <a:r>
              <a:rPr lang="el-GR" sz="1600" dirty="0">
                <a:ea typeface="+mn-lt"/>
                <a:cs typeface="+mn-lt"/>
              </a:rPr>
              <a:t> </a:t>
            </a:r>
            <a:r>
              <a:rPr lang="el-GR" sz="1600" err="1">
                <a:ea typeface="+mn-lt"/>
                <a:cs typeface="+mn-lt"/>
              </a:rPr>
              <a:t>literature</a:t>
            </a:r>
            <a:r>
              <a:rPr lang="el-GR" sz="1600" dirty="0">
                <a:ea typeface="+mn-lt"/>
                <a:cs typeface="+mn-lt"/>
              </a:rPr>
              <a:t>. </a:t>
            </a:r>
            <a:r>
              <a:rPr lang="el-GR" sz="1600" i="1" err="1">
                <a:ea typeface="+mn-lt"/>
                <a:cs typeface="+mn-lt"/>
              </a:rPr>
              <a:t>Psychology</a:t>
            </a:r>
            <a:r>
              <a:rPr lang="el-GR" sz="1600" i="1" dirty="0">
                <a:ea typeface="+mn-lt"/>
                <a:cs typeface="+mn-lt"/>
              </a:rPr>
              <a:t> of </a:t>
            </a:r>
            <a:r>
              <a:rPr lang="el-GR" sz="1600" i="1" err="1">
                <a:ea typeface="+mn-lt"/>
                <a:cs typeface="+mn-lt"/>
              </a:rPr>
              <a:t>sport</a:t>
            </a:r>
            <a:r>
              <a:rPr lang="el-GR" sz="1600" i="1" dirty="0">
                <a:ea typeface="+mn-lt"/>
                <a:cs typeface="+mn-lt"/>
              </a:rPr>
              <a:t> and </a:t>
            </a:r>
            <a:r>
              <a:rPr lang="el-GR" sz="1600" i="1" err="1">
                <a:ea typeface="+mn-lt"/>
                <a:cs typeface="+mn-lt"/>
              </a:rPr>
              <a:t>exercise</a:t>
            </a:r>
            <a:r>
              <a:rPr lang="el-GR" sz="1600" dirty="0">
                <a:ea typeface="+mn-lt"/>
                <a:cs typeface="+mn-lt"/>
              </a:rPr>
              <a:t>, </a:t>
            </a:r>
            <a:r>
              <a:rPr lang="el-GR" sz="1600" i="1" dirty="0">
                <a:ea typeface="+mn-lt"/>
                <a:cs typeface="+mn-lt"/>
              </a:rPr>
              <a:t>7</a:t>
            </a:r>
            <a:r>
              <a:rPr lang="el-GR" sz="1600" dirty="0">
                <a:ea typeface="+mn-lt"/>
                <a:cs typeface="+mn-lt"/>
              </a:rPr>
              <a:t>(1), 81-97.</a:t>
            </a:r>
          </a:p>
          <a:p>
            <a:pPr marL="269875" indent="-269875"/>
            <a:r>
              <a:rPr lang="el-GR" sz="1600" err="1">
                <a:ea typeface="+mn-lt"/>
                <a:cs typeface="+mn-lt"/>
              </a:rPr>
              <a:t>Hatfield</a:t>
            </a:r>
            <a:r>
              <a:rPr lang="el-GR" sz="1600" dirty="0">
                <a:ea typeface="+mn-lt"/>
                <a:cs typeface="+mn-lt"/>
              </a:rPr>
              <a:t>, B. D., </a:t>
            </a:r>
            <a:r>
              <a:rPr lang="el-GR" sz="1600" err="1">
                <a:ea typeface="+mn-lt"/>
                <a:cs typeface="+mn-lt"/>
              </a:rPr>
              <a:t>Landers</a:t>
            </a:r>
            <a:r>
              <a:rPr lang="el-GR" sz="1600" dirty="0">
                <a:ea typeface="+mn-lt"/>
                <a:cs typeface="+mn-lt"/>
              </a:rPr>
              <a:t>, D. M., &amp; </a:t>
            </a:r>
            <a:r>
              <a:rPr lang="el-GR" sz="1600" err="1">
                <a:ea typeface="+mn-lt"/>
                <a:cs typeface="+mn-lt"/>
              </a:rPr>
              <a:t>Ray</a:t>
            </a:r>
            <a:r>
              <a:rPr lang="el-GR" sz="1600" dirty="0">
                <a:ea typeface="+mn-lt"/>
                <a:cs typeface="+mn-lt"/>
              </a:rPr>
              <a:t>, W. J. (1984). </a:t>
            </a:r>
            <a:r>
              <a:rPr lang="el-GR" sz="1600" err="1">
                <a:ea typeface="+mn-lt"/>
                <a:cs typeface="+mn-lt"/>
              </a:rPr>
              <a:t>Cognitive</a:t>
            </a:r>
            <a:r>
              <a:rPr lang="el-GR" sz="1600" dirty="0">
                <a:ea typeface="+mn-lt"/>
                <a:cs typeface="+mn-lt"/>
              </a:rPr>
              <a:t> </a:t>
            </a:r>
            <a:r>
              <a:rPr lang="el-GR" sz="1600" err="1">
                <a:ea typeface="+mn-lt"/>
                <a:cs typeface="+mn-lt"/>
              </a:rPr>
              <a:t>processes</a:t>
            </a:r>
            <a:r>
              <a:rPr lang="el-GR" sz="1600" dirty="0">
                <a:ea typeface="+mn-lt"/>
                <a:cs typeface="+mn-lt"/>
              </a:rPr>
              <a:t> </a:t>
            </a:r>
            <a:r>
              <a:rPr lang="el-GR" sz="1600" err="1">
                <a:ea typeface="+mn-lt"/>
                <a:cs typeface="+mn-lt"/>
              </a:rPr>
              <a:t>during</a:t>
            </a:r>
            <a:r>
              <a:rPr lang="el-GR" sz="1600" dirty="0">
                <a:ea typeface="+mn-lt"/>
                <a:cs typeface="+mn-lt"/>
              </a:rPr>
              <a:t> </a:t>
            </a:r>
            <a:r>
              <a:rPr lang="el-GR" sz="1600" err="1">
                <a:ea typeface="+mn-lt"/>
                <a:cs typeface="+mn-lt"/>
              </a:rPr>
              <a:t>self-paced</a:t>
            </a:r>
            <a:r>
              <a:rPr lang="el-GR" sz="1600" dirty="0">
                <a:ea typeface="+mn-lt"/>
                <a:cs typeface="+mn-lt"/>
              </a:rPr>
              <a:t> </a:t>
            </a:r>
            <a:r>
              <a:rPr lang="el-GR" sz="1600" err="1">
                <a:ea typeface="+mn-lt"/>
                <a:cs typeface="+mn-lt"/>
              </a:rPr>
              <a:t>motor</a:t>
            </a:r>
            <a:r>
              <a:rPr lang="el-GR" sz="1600" dirty="0">
                <a:ea typeface="+mn-lt"/>
                <a:cs typeface="+mn-lt"/>
              </a:rPr>
              <a:t> </a:t>
            </a:r>
            <a:r>
              <a:rPr lang="el-GR" sz="1600" err="1">
                <a:ea typeface="+mn-lt"/>
                <a:cs typeface="+mn-lt"/>
              </a:rPr>
              <a:t>performance</a:t>
            </a:r>
            <a:r>
              <a:rPr lang="el-GR" sz="1600" dirty="0">
                <a:ea typeface="+mn-lt"/>
                <a:cs typeface="+mn-lt"/>
              </a:rPr>
              <a:t>: </a:t>
            </a:r>
            <a:r>
              <a:rPr lang="el-GR" sz="1600" err="1">
                <a:ea typeface="+mn-lt"/>
                <a:cs typeface="+mn-lt"/>
              </a:rPr>
              <a:t>An</a:t>
            </a:r>
            <a:r>
              <a:rPr lang="el-GR" sz="1600" dirty="0">
                <a:ea typeface="+mn-lt"/>
                <a:cs typeface="+mn-lt"/>
              </a:rPr>
              <a:t> </a:t>
            </a:r>
            <a:r>
              <a:rPr lang="el-GR" sz="1600" err="1">
                <a:ea typeface="+mn-lt"/>
                <a:cs typeface="+mn-lt"/>
              </a:rPr>
              <a:t>electroencephalographic</a:t>
            </a:r>
            <a:r>
              <a:rPr lang="el-GR" sz="1600" dirty="0">
                <a:ea typeface="+mn-lt"/>
                <a:cs typeface="+mn-lt"/>
              </a:rPr>
              <a:t> </a:t>
            </a:r>
            <a:r>
              <a:rPr lang="el-GR" sz="1600" err="1">
                <a:ea typeface="+mn-lt"/>
                <a:cs typeface="+mn-lt"/>
              </a:rPr>
              <a:t>profile</a:t>
            </a:r>
            <a:r>
              <a:rPr lang="el-GR" sz="1600" dirty="0">
                <a:ea typeface="+mn-lt"/>
                <a:cs typeface="+mn-lt"/>
              </a:rPr>
              <a:t> of </a:t>
            </a:r>
            <a:r>
              <a:rPr lang="el-GR" sz="1600" err="1">
                <a:ea typeface="+mn-lt"/>
                <a:cs typeface="+mn-lt"/>
              </a:rPr>
              <a:t>skilled</a:t>
            </a:r>
            <a:r>
              <a:rPr lang="el-GR" sz="1600" dirty="0">
                <a:ea typeface="+mn-lt"/>
                <a:cs typeface="+mn-lt"/>
              </a:rPr>
              <a:t> </a:t>
            </a:r>
            <a:r>
              <a:rPr lang="el-GR" sz="1600" err="1">
                <a:ea typeface="+mn-lt"/>
                <a:cs typeface="+mn-lt"/>
              </a:rPr>
              <a:t>marksmen</a:t>
            </a:r>
            <a:r>
              <a:rPr lang="el-GR" sz="1600" dirty="0">
                <a:ea typeface="+mn-lt"/>
                <a:cs typeface="+mn-lt"/>
              </a:rPr>
              <a:t>. </a:t>
            </a:r>
            <a:r>
              <a:rPr lang="el-GR" sz="1600" i="1" dirty="0">
                <a:ea typeface="+mn-lt"/>
                <a:cs typeface="+mn-lt"/>
              </a:rPr>
              <a:t>Journal of Sport and </a:t>
            </a:r>
            <a:r>
              <a:rPr lang="el-GR" sz="1600" i="1" err="1">
                <a:ea typeface="+mn-lt"/>
                <a:cs typeface="+mn-lt"/>
              </a:rPr>
              <a:t>Exercise</a:t>
            </a:r>
            <a:r>
              <a:rPr lang="el-GR" sz="1600" i="1" dirty="0">
                <a:ea typeface="+mn-lt"/>
                <a:cs typeface="+mn-lt"/>
              </a:rPr>
              <a:t> </a:t>
            </a:r>
            <a:r>
              <a:rPr lang="el-GR" sz="1600" i="1" err="1">
                <a:ea typeface="+mn-lt"/>
                <a:cs typeface="+mn-lt"/>
              </a:rPr>
              <a:t>Psychology</a:t>
            </a:r>
            <a:r>
              <a:rPr lang="el-GR" sz="1600" dirty="0">
                <a:ea typeface="+mn-lt"/>
                <a:cs typeface="+mn-lt"/>
              </a:rPr>
              <a:t>, </a:t>
            </a:r>
            <a:r>
              <a:rPr lang="el-GR" sz="1600" i="1" dirty="0">
                <a:ea typeface="+mn-lt"/>
                <a:cs typeface="+mn-lt"/>
              </a:rPr>
              <a:t>6</a:t>
            </a:r>
            <a:r>
              <a:rPr lang="el-GR" sz="1600" dirty="0">
                <a:ea typeface="+mn-lt"/>
                <a:cs typeface="+mn-lt"/>
              </a:rPr>
              <a:t>(1), 42-59.</a:t>
            </a:r>
          </a:p>
          <a:p>
            <a:pPr marL="269875" indent="-269875"/>
            <a:r>
              <a:rPr lang="el-GR" sz="1600" err="1">
                <a:ea typeface="+mn-lt"/>
                <a:cs typeface="+mn-lt"/>
              </a:rPr>
              <a:t>Locke</a:t>
            </a:r>
            <a:r>
              <a:rPr lang="el-GR" sz="1600" dirty="0">
                <a:ea typeface="+mn-lt"/>
                <a:cs typeface="+mn-lt"/>
              </a:rPr>
              <a:t>, E. A., &amp; </a:t>
            </a:r>
            <a:r>
              <a:rPr lang="el-GR" sz="1600" err="1">
                <a:ea typeface="+mn-lt"/>
                <a:cs typeface="+mn-lt"/>
              </a:rPr>
              <a:t>Latham</a:t>
            </a:r>
            <a:r>
              <a:rPr lang="el-GR" sz="1600" dirty="0">
                <a:ea typeface="+mn-lt"/>
                <a:cs typeface="+mn-lt"/>
              </a:rPr>
              <a:t>, G. P. (1990). </a:t>
            </a:r>
            <a:r>
              <a:rPr lang="el-GR" sz="1600" i="1" dirty="0">
                <a:ea typeface="+mn-lt"/>
                <a:cs typeface="+mn-lt"/>
              </a:rPr>
              <a:t>A </a:t>
            </a:r>
            <a:r>
              <a:rPr lang="el-GR" sz="1600" i="1" err="1">
                <a:ea typeface="+mn-lt"/>
                <a:cs typeface="+mn-lt"/>
              </a:rPr>
              <a:t>theory</a:t>
            </a:r>
            <a:r>
              <a:rPr lang="el-GR" sz="1600" i="1" dirty="0">
                <a:ea typeface="+mn-lt"/>
                <a:cs typeface="+mn-lt"/>
              </a:rPr>
              <a:t> of </a:t>
            </a:r>
            <a:r>
              <a:rPr lang="el-GR" sz="1600" i="1" err="1">
                <a:ea typeface="+mn-lt"/>
                <a:cs typeface="+mn-lt"/>
              </a:rPr>
              <a:t>goal</a:t>
            </a:r>
            <a:r>
              <a:rPr lang="el-GR" sz="1600" i="1" dirty="0">
                <a:ea typeface="+mn-lt"/>
                <a:cs typeface="+mn-lt"/>
              </a:rPr>
              <a:t> </a:t>
            </a:r>
            <a:r>
              <a:rPr lang="el-GR" sz="1600" i="1" err="1">
                <a:ea typeface="+mn-lt"/>
                <a:cs typeface="+mn-lt"/>
              </a:rPr>
              <a:t>setting</a:t>
            </a:r>
            <a:r>
              <a:rPr lang="el-GR" sz="1600" i="1" dirty="0">
                <a:ea typeface="+mn-lt"/>
                <a:cs typeface="+mn-lt"/>
              </a:rPr>
              <a:t> &amp; </a:t>
            </a:r>
            <a:r>
              <a:rPr lang="el-GR" sz="1600" i="1" err="1">
                <a:ea typeface="+mn-lt"/>
                <a:cs typeface="+mn-lt"/>
              </a:rPr>
              <a:t>task</a:t>
            </a:r>
            <a:r>
              <a:rPr lang="el-GR" sz="1600" i="1" dirty="0">
                <a:ea typeface="+mn-lt"/>
                <a:cs typeface="+mn-lt"/>
              </a:rPr>
              <a:t> </a:t>
            </a:r>
            <a:r>
              <a:rPr lang="el-GR" sz="1600" i="1" err="1">
                <a:ea typeface="+mn-lt"/>
                <a:cs typeface="+mn-lt"/>
              </a:rPr>
              <a:t>performance</a:t>
            </a:r>
            <a:r>
              <a:rPr lang="el-GR" sz="1600" dirty="0">
                <a:ea typeface="+mn-lt"/>
                <a:cs typeface="+mn-lt"/>
              </a:rPr>
              <a:t>. </a:t>
            </a:r>
            <a:r>
              <a:rPr lang="el-GR" sz="1600" err="1">
                <a:ea typeface="+mn-lt"/>
                <a:cs typeface="+mn-lt"/>
              </a:rPr>
              <a:t>Prentice-Hall</a:t>
            </a:r>
            <a:r>
              <a:rPr lang="el-GR" sz="1600" dirty="0">
                <a:ea typeface="+mn-lt"/>
                <a:cs typeface="+mn-lt"/>
              </a:rPr>
              <a:t>, Inc.</a:t>
            </a:r>
            <a:endParaRPr lang="el-GR" sz="1600"/>
          </a:p>
          <a:p>
            <a:pPr marL="269875" indent="-269875"/>
            <a:r>
              <a:rPr lang="el-GR" sz="1600" err="1">
                <a:ea typeface="+mn-lt"/>
                <a:cs typeface="+mn-lt"/>
              </a:rPr>
              <a:t>Morris</a:t>
            </a:r>
            <a:r>
              <a:rPr lang="el-GR" sz="1600" dirty="0">
                <a:ea typeface="+mn-lt"/>
                <a:cs typeface="+mn-lt"/>
              </a:rPr>
              <a:t>, T., </a:t>
            </a:r>
            <a:r>
              <a:rPr lang="el-GR" sz="1600" err="1">
                <a:ea typeface="+mn-lt"/>
                <a:cs typeface="+mn-lt"/>
              </a:rPr>
              <a:t>Spittle</a:t>
            </a:r>
            <a:r>
              <a:rPr lang="el-GR" sz="1600" dirty="0">
                <a:ea typeface="+mn-lt"/>
                <a:cs typeface="+mn-lt"/>
              </a:rPr>
              <a:t>, M., &amp; </a:t>
            </a:r>
            <a:r>
              <a:rPr lang="el-GR" sz="1600" err="1">
                <a:ea typeface="+mn-lt"/>
                <a:cs typeface="+mn-lt"/>
              </a:rPr>
              <a:t>Watt</a:t>
            </a:r>
            <a:r>
              <a:rPr lang="el-GR" sz="1600" dirty="0">
                <a:ea typeface="+mn-lt"/>
                <a:cs typeface="+mn-lt"/>
              </a:rPr>
              <a:t>, A. P. (2005). </a:t>
            </a:r>
            <a:r>
              <a:rPr lang="el-GR" sz="1600" i="1" err="1">
                <a:ea typeface="+mn-lt"/>
                <a:cs typeface="+mn-lt"/>
              </a:rPr>
              <a:t>Imagery</a:t>
            </a:r>
            <a:r>
              <a:rPr lang="el-GR" sz="1600" i="1" dirty="0">
                <a:ea typeface="+mn-lt"/>
                <a:cs typeface="+mn-lt"/>
              </a:rPr>
              <a:t> in </a:t>
            </a:r>
            <a:r>
              <a:rPr lang="el-GR" sz="1600" i="1" err="1">
                <a:ea typeface="+mn-lt"/>
                <a:cs typeface="+mn-lt"/>
              </a:rPr>
              <a:t>sport</a:t>
            </a:r>
            <a:r>
              <a:rPr lang="el-GR" sz="1600" dirty="0">
                <a:ea typeface="+mn-lt"/>
                <a:cs typeface="+mn-lt"/>
              </a:rPr>
              <a:t>. Human </a:t>
            </a:r>
            <a:r>
              <a:rPr lang="el-GR" sz="1600" err="1">
                <a:ea typeface="+mn-lt"/>
                <a:cs typeface="+mn-lt"/>
              </a:rPr>
              <a:t>Kinetics</a:t>
            </a:r>
            <a:r>
              <a:rPr lang="el-GR" sz="1600" dirty="0">
                <a:ea typeface="+mn-lt"/>
                <a:cs typeface="+mn-lt"/>
              </a:rPr>
              <a:t>.</a:t>
            </a:r>
          </a:p>
          <a:p>
            <a:pPr marL="269875" indent="-269875"/>
            <a:r>
              <a:rPr lang="el-GR" sz="1600" err="1">
                <a:ea typeface="+mn-lt"/>
                <a:cs typeface="+mn-lt"/>
              </a:rPr>
              <a:t>Murphy</a:t>
            </a:r>
            <a:r>
              <a:rPr lang="el-GR" sz="1600" dirty="0">
                <a:ea typeface="+mn-lt"/>
                <a:cs typeface="+mn-lt"/>
              </a:rPr>
              <a:t>, S. M., &amp; Martin, K. A. (2002). The </a:t>
            </a:r>
            <a:r>
              <a:rPr lang="el-GR" sz="1600" err="1">
                <a:ea typeface="+mn-lt"/>
                <a:cs typeface="+mn-lt"/>
              </a:rPr>
              <a:t>use</a:t>
            </a:r>
            <a:r>
              <a:rPr lang="el-GR" sz="1600" dirty="0">
                <a:ea typeface="+mn-lt"/>
                <a:cs typeface="+mn-lt"/>
              </a:rPr>
              <a:t> of </a:t>
            </a:r>
            <a:r>
              <a:rPr lang="el-GR" sz="1600" err="1">
                <a:ea typeface="+mn-lt"/>
                <a:cs typeface="+mn-lt"/>
              </a:rPr>
              <a:t>imagery</a:t>
            </a:r>
            <a:r>
              <a:rPr lang="el-GR" sz="1600" dirty="0">
                <a:ea typeface="+mn-lt"/>
                <a:cs typeface="+mn-lt"/>
              </a:rPr>
              <a:t> in </a:t>
            </a:r>
            <a:r>
              <a:rPr lang="el-GR" sz="1600" err="1">
                <a:ea typeface="+mn-lt"/>
                <a:cs typeface="+mn-lt"/>
              </a:rPr>
              <a:t>sport</a:t>
            </a:r>
            <a:r>
              <a:rPr lang="el-GR" sz="1600" dirty="0">
                <a:ea typeface="+mn-lt"/>
                <a:cs typeface="+mn-lt"/>
              </a:rPr>
              <a:t>.</a:t>
            </a:r>
          </a:p>
          <a:p>
            <a:pPr marL="269875" indent="-269875"/>
            <a:r>
              <a:rPr lang="el-GR" sz="1600" dirty="0" err="1">
                <a:ea typeface="+mn-lt"/>
                <a:cs typeface="+mn-lt"/>
              </a:rPr>
              <a:t>Weinberg</a:t>
            </a:r>
            <a:r>
              <a:rPr lang="el-GR" sz="1600" dirty="0">
                <a:ea typeface="+mn-lt"/>
                <a:cs typeface="+mn-lt"/>
              </a:rPr>
              <a:t>, R. S., &amp; </a:t>
            </a:r>
            <a:r>
              <a:rPr lang="el-GR" sz="1600" dirty="0" err="1">
                <a:ea typeface="+mn-lt"/>
                <a:cs typeface="+mn-lt"/>
              </a:rPr>
              <a:t>Gould</a:t>
            </a:r>
            <a:r>
              <a:rPr lang="el-GR" sz="1600" dirty="0">
                <a:ea typeface="+mn-lt"/>
                <a:cs typeface="+mn-lt"/>
              </a:rPr>
              <a:t>, D. (2019). </a:t>
            </a:r>
            <a:r>
              <a:rPr lang="el-GR" sz="1600" i="1" dirty="0" err="1">
                <a:ea typeface="+mn-lt"/>
                <a:cs typeface="+mn-lt"/>
              </a:rPr>
              <a:t>Foundations</a:t>
            </a:r>
            <a:r>
              <a:rPr lang="el-GR" sz="1600" i="1" dirty="0">
                <a:ea typeface="+mn-lt"/>
                <a:cs typeface="+mn-lt"/>
              </a:rPr>
              <a:t> of </a:t>
            </a:r>
            <a:r>
              <a:rPr lang="el-GR" sz="1600" i="1" dirty="0" err="1">
                <a:ea typeface="+mn-lt"/>
                <a:cs typeface="+mn-lt"/>
              </a:rPr>
              <a:t>sport</a:t>
            </a:r>
            <a:r>
              <a:rPr lang="el-GR" sz="1600" i="1" dirty="0">
                <a:ea typeface="+mn-lt"/>
                <a:cs typeface="+mn-lt"/>
              </a:rPr>
              <a:t> and </a:t>
            </a:r>
            <a:r>
              <a:rPr lang="el-GR" sz="1600" i="1" dirty="0" err="1">
                <a:ea typeface="+mn-lt"/>
                <a:cs typeface="+mn-lt"/>
              </a:rPr>
              <a:t>exercise</a:t>
            </a:r>
            <a:r>
              <a:rPr lang="el-GR" sz="1600" i="1" dirty="0">
                <a:ea typeface="+mn-lt"/>
                <a:cs typeface="+mn-lt"/>
              </a:rPr>
              <a:t> </a:t>
            </a:r>
            <a:r>
              <a:rPr lang="el-GR" sz="1600" i="1" dirty="0" err="1">
                <a:ea typeface="+mn-lt"/>
                <a:cs typeface="+mn-lt"/>
              </a:rPr>
              <a:t>psychology</a:t>
            </a:r>
            <a:r>
              <a:rPr lang="el-GR" sz="1600" i="1" dirty="0">
                <a:ea typeface="+mn-lt"/>
                <a:cs typeface="+mn-lt"/>
              </a:rPr>
              <a:t>, 7E</a:t>
            </a:r>
            <a:r>
              <a:rPr lang="el-GR" sz="1600" dirty="0">
                <a:ea typeface="+mn-lt"/>
                <a:cs typeface="+mn-lt"/>
              </a:rPr>
              <a:t>. Human </a:t>
            </a:r>
            <a:r>
              <a:rPr lang="el-GR" sz="1600" dirty="0" err="1">
                <a:ea typeface="+mn-lt"/>
                <a:cs typeface="+mn-lt"/>
              </a:rPr>
              <a:t>kinetics</a:t>
            </a:r>
            <a:r>
              <a:rPr lang="el-GR" sz="1600" dirty="0">
                <a:ea typeface="+mn-lt"/>
                <a:cs typeface="+mn-lt"/>
              </a:rPr>
              <a:t>.</a:t>
            </a:r>
          </a:p>
          <a:p>
            <a:pPr marL="269875" indent="-269875"/>
            <a:r>
              <a:rPr lang="el-GR" sz="1600" dirty="0">
                <a:ea typeface="+mn-lt"/>
                <a:cs typeface="+mn-lt"/>
              </a:rPr>
              <a:t>Young, P. R., </a:t>
            </a:r>
            <a:r>
              <a:rPr lang="el-GR" sz="1600" err="1">
                <a:ea typeface="+mn-lt"/>
                <a:cs typeface="+mn-lt"/>
              </a:rPr>
              <a:t>Eklund</a:t>
            </a:r>
            <a:r>
              <a:rPr lang="el-GR" sz="1600" dirty="0">
                <a:ea typeface="+mn-lt"/>
                <a:cs typeface="+mn-lt"/>
              </a:rPr>
              <a:t>, R. C., </a:t>
            </a:r>
            <a:r>
              <a:rPr lang="el-GR" sz="1600" err="1">
                <a:ea typeface="+mn-lt"/>
                <a:cs typeface="+mn-lt"/>
              </a:rPr>
              <a:t>Tenenbaum</a:t>
            </a:r>
            <a:r>
              <a:rPr lang="el-GR" sz="1600" dirty="0">
                <a:ea typeface="+mn-lt"/>
                <a:cs typeface="+mn-lt"/>
              </a:rPr>
              <a:t>, G., </a:t>
            </a:r>
            <a:r>
              <a:rPr lang="el-GR" sz="1600" err="1">
                <a:ea typeface="+mn-lt"/>
                <a:cs typeface="+mn-lt"/>
              </a:rPr>
              <a:t>Glueckauf</a:t>
            </a:r>
            <a:r>
              <a:rPr lang="el-GR" sz="1600" dirty="0">
                <a:ea typeface="+mn-lt"/>
                <a:cs typeface="+mn-lt"/>
              </a:rPr>
              <a:t>, R. L., &amp; </a:t>
            </a:r>
            <a:r>
              <a:rPr lang="el-GR" sz="1600" err="1">
                <a:ea typeface="+mn-lt"/>
                <a:cs typeface="+mn-lt"/>
              </a:rPr>
              <a:t>Thompson</a:t>
            </a:r>
            <a:r>
              <a:rPr lang="el-GR" sz="1600" dirty="0">
                <a:ea typeface="+mn-lt"/>
                <a:cs typeface="+mn-lt"/>
              </a:rPr>
              <a:t>, B. (2014). </a:t>
            </a:r>
            <a:r>
              <a:rPr lang="el-GR" sz="1600" err="1">
                <a:ea typeface="+mn-lt"/>
                <a:cs typeface="+mn-lt"/>
              </a:rPr>
              <a:t>Not</a:t>
            </a:r>
            <a:r>
              <a:rPr lang="el-GR" sz="1600" dirty="0">
                <a:ea typeface="+mn-lt"/>
                <a:cs typeface="+mn-lt"/>
              </a:rPr>
              <a:t> </a:t>
            </a:r>
            <a:r>
              <a:rPr lang="el-GR" sz="1600" err="1">
                <a:ea typeface="+mn-lt"/>
                <a:cs typeface="+mn-lt"/>
              </a:rPr>
              <a:t>so</a:t>
            </a:r>
            <a:r>
              <a:rPr lang="el-GR" sz="1600" dirty="0">
                <a:ea typeface="+mn-lt"/>
                <a:cs typeface="+mn-lt"/>
              </a:rPr>
              <a:t> </a:t>
            </a:r>
            <a:r>
              <a:rPr lang="el-GR" sz="1600" err="1">
                <a:ea typeface="+mn-lt"/>
                <a:cs typeface="+mn-lt"/>
              </a:rPr>
              <a:t>risky</a:t>
            </a:r>
            <a:r>
              <a:rPr lang="el-GR" sz="1600" dirty="0">
                <a:ea typeface="+mn-lt"/>
                <a:cs typeface="+mn-lt"/>
              </a:rPr>
              <a:t> </a:t>
            </a:r>
            <a:r>
              <a:rPr lang="el-GR" sz="1600" err="1">
                <a:ea typeface="+mn-lt"/>
                <a:cs typeface="+mn-lt"/>
              </a:rPr>
              <a:t>business</a:t>
            </a:r>
            <a:r>
              <a:rPr lang="el-GR" sz="1600" dirty="0">
                <a:ea typeface="+mn-lt"/>
                <a:cs typeface="+mn-lt"/>
              </a:rPr>
              <a:t>: the </a:t>
            </a:r>
            <a:r>
              <a:rPr lang="el-GR" sz="1600" err="1">
                <a:ea typeface="+mn-lt"/>
                <a:cs typeface="+mn-lt"/>
              </a:rPr>
              <a:t>use</a:t>
            </a:r>
            <a:r>
              <a:rPr lang="el-GR" sz="1600" dirty="0">
                <a:ea typeface="+mn-lt"/>
                <a:cs typeface="+mn-lt"/>
              </a:rPr>
              <a:t> of </a:t>
            </a:r>
            <a:r>
              <a:rPr lang="el-GR" sz="1600" err="1">
                <a:ea typeface="+mn-lt"/>
                <a:cs typeface="+mn-lt"/>
              </a:rPr>
              <a:t>planning</a:t>
            </a:r>
            <a:r>
              <a:rPr lang="el-GR" sz="1600" dirty="0">
                <a:ea typeface="+mn-lt"/>
                <a:cs typeface="+mn-lt"/>
              </a:rPr>
              <a:t> </a:t>
            </a:r>
            <a:r>
              <a:rPr lang="el-GR" sz="1600" err="1">
                <a:ea typeface="+mn-lt"/>
                <a:cs typeface="+mn-lt"/>
              </a:rPr>
              <a:t>within</a:t>
            </a:r>
            <a:r>
              <a:rPr lang="el-GR" sz="1600" dirty="0">
                <a:ea typeface="+mn-lt"/>
                <a:cs typeface="+mn-lt"/>
              </a:rPr>
              <a:t> </a:t>
            </a:r>
            <a:r>
              <a:rPr lang="el-GR" sz="1600" err="1">
                <a:ea typeface="+mn-lt"/>
                <a:cs typeface="+mn-lt"/>
              </a:rPr>
              <a:t>rock</a:t>
            </a:r>
            <a:r>
              <a:rPr lang="el-GR" sz="1600" dirty="0">
                <a:ea typeface="+mn-lt"/>
                <a:cs typeface="+mn-lt"/>
              </a:rPr>
              <a:t> </a:t>
            </a:r>
            <a:r>
              <a:rPr lang="el-GR" sz="1600" err="1">
                <a:ea typeface="+mn-lt"/>
                <a:cs typeface="+mn-lt"/>
              </a:rPr>
              <a:t>climbing</a:t>
            </a:r>
            <a:r>
              <a:rPr lang="el-GR" sz="1600" dirty="0">
                <a:ea typeface="+mn-lt"/>
                <a:cs typeface="+mn-lt"/>
              </a:rPr>
              <a:t>. </a:t>
            </a:r>
            <a:r>
              <a:rPr lang="el-GR" sz="1600" i="1" err="1">
                <a:ea typeface="+mn-lt"/>
                <a:cs typeface="+mn-lt"/>
              </a:rPr>
              <a:t>Leisure</a:t>
            </a:r>
            <a:r>
              <a:rPr lang="el-GR" sz="1600" i="1" dirty="0">
                <a:ea typeface="+mn-lt"/>
                <a:cs typeface="+mn-lt"/>
              </a:rPr>
              <a:t>/</a:t>
            </a:r>
            <a:r>
              <a:rPr lang="el-GR" sz="1600" i="1" err="1">
                <a:ea typeface="+mn-lt"/>
                <a:cs typeface="+mn-lt"/>
              </a:rPr>
              <a:t>Loisir</a:t>
            </a:r>
            <a:r>
              <a:rPr lang="el-GR" sz="1600" dirty="0">
                <a:ea typeface="+mn-lt"/>
                <a:cs typeface="+mn-lt"/>
              </a:rPr>
              <a:t>, </a:t>
            </a:r>
            <a:r>
              <a:rPr lang="el-GR" sz="1600" i="1" dirty="0">
                <a:ea typeface="+mn-lt"/>
                <a:cs typeface="+mn-lt"/>
              </a:rPr>
              <a:t>38</a:t>
            </a:r>
            <a:r>
              <a:rPr lang="el-GR" sz="1600" dirty="0">
                <a:ea typeface="+mn-lt"/>
                <a:cs typeface="+mn-lt"/>
              </a:rPr>
              <a:t>(1), 21-33.</a:t>
            </a:r>
            <a:endParaRPr lang="el-GR" sz="1600" dirty="0"/>
          </a:p>
          <a:p>
            <a:pPr marL="269875" indent="-269875"/>
            <a:endParaRPr lang="el-GR" sz="1100" dirty="0"/>
          </a:p>
          <a:p>
            <a:pPr marL="269875" indent="-269875"/>
            <a:endParaRPr lang="el-GR" sz="1100" dirty="0"/>
          </a:p>
          <a:p>
            <a:pPr marL="269875" indent="-269875"/>
            <a:endParaRPr lang="el-GR" sz="1100" dirty="0"/>
          </a:p>
          <a:p>
            <a:pPr marL="269875" indent="-269875"/>
            <a:endParaRPr lang="el-GR" sz="1100" dirty="0"/>
          </a:p>
          <a:p>
            <a:pPr marL="269875" indent="-269875"/>
            <a:endParaRPr lang="el-GR" sz="1100" dirty="0"/>
          </a:p>
          <a:p>
            <a:pPr marL="269875" indent="-269875"/>
            <a:endParaRPr lang="el-GR" sz="1100" dirty="0"/>
          </a:p>
        </p:txBody>
      </p:sp>
    </p:spTree>
    <p:extLst>
      <p:ext uri="{BB962C8B-B14F-4D97-AF65-F5344CB8AC3E}">
        <p14:creationId xmlns:p14="http://schemas.microsoft.com/office/powerpoint/2010/main" val="200203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82D455B-C993-4AC2-BAC2-D5C9890CE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FCF883C-59EA-959B-83C2-47B1B423B86B}"/>
              </a:ext>
            </a:extLst>
          </p:cNvPr>
          <p:cNvSpPr>
            <a:spLocks noGrp="1"/>
          </p:cNvSpPr>
          <p:nvPr>
            <p:ph type="title"/>
          </p:nvPr>
        </p:nvSpPr>
        <p:spPr>
          <a:xfrm>
            <a:off x="540000" y="540000"/>
            <a:ext cx="4500561" cy="5768725"/>
          </a:xfrm>
        </p:spPr>
        <p:txBody>
          <a:bodyPr anchor="t">
            <a:normAutofit/>
          </a:bodyPr>
          <a:lstStyle/>
          <a:p>
            <a:r>
              <a:rPr lang="el-GR" sz="4800"/>
              <a:t>ΣΤΟΙΧΕΙΑ ΕΠΙΚΟΙΝΩΝΙΑΣ</a:t>
            </a:r>
          </a:p>
        </p:txBody>
      </p:sp>
      <p:sp>
        <p:nvSpPr>
          <p:cNvPr id="3" name="Θέση περιεχομένου 2">
            <a:extLst>
              <a:ext uri="{FF2B5EF4-FFF2-40B4-BE49-F238E27FC236}">
                <a16:creationId xmlns:a16="http://schemas.microsoft.com/office/drawing/2014/main" id="{758CB3D3-3FBA-CE91-2A63-6F620B6B060E}"/>
              </a:ext>
            </a:extLst>
          </p:cNvPr>
          <p:cNvSpPr>
            <a:spLocks noGrp="1"/>
          </p:cNvSpPr>
          <p:nvPr>
            <p:ph idx="1"/>
          </p:nvPr>
        </p:nvSpPr>
        <p:spPr>
          <a:xfrm>
            <a:off x="1832708" y="4436862"/>
            <a:ext cx="6408738" cy="1809500"/>
          </a:xfrm>
        </p:spPr>
        <p:txBody>
          <a:bodyPr vert="horz" lIns="91440" tIns="45720" rIns="91440" bIns="45720" rtlCol="0" anchor="b">
            <a:noAutofit/>
          </a:bodyPr>
          <a:lstStyle/>
          <a:p>
            <a:pPr marL="269875" indent="-269875">
              <a:lnSpc>
                <a:spcPct val="115000"/>
              </a:lnSpc>
            </a:pPr>
            <a:r>
              <a:rPr lang="el-GR" sz="2800" dirty="0"/>
              <a:t>Facebook: @vasilisxernos</a:t>
            </a:r>
          </a:p>
          <a:p>
            <a:pPr marL="269875" indent="-269875">
              <a:lnSpc>
                <a:spcPct val="115000"/>
              </a:lnSpc>
            </a:pPr>
            <a:r>
              <a:rPr lang="el-GR" sz="2800" dirty="0"/>
              <a:t>LinkedIn: @vasilisxernos</a:t>
            </a:r>
          </a:p>
          <a:p>
            <a:pPr marL="269875" indent="-269875">
              <a:lnSpc>
                <a:spcPct val="115000"/>
              </a:lnSpc>
            </a:pPr>
            <a:r>
              <a:rPr lang="el-GR" sz="2800" dirty="0" err="1"/>
              <a:t>YouTube</a:t>
            </a:r>
            <a:r>
              <a:rPr lang="el-GR" sz="2800" dirty="0"/>
              <a:t>: @vasilisxernos</a:t>
            </a:r>
          </a:p>
          <a:p>
            <a:pPr marL="269875" indent="-269875">
              <a:lnSpc>
                <a:spcPct val="115000"/>
              </a:lnSpc>
            </a:pPr>
            <a:r>
              <a:rPr lang="el-GR" sz="2800" dirty="0" err="1"/>
              <a:t>Website</a:t>
            </a:r>
            <a:r>
              <a:rPr lang="el-GR" sz="2800" dirty="0"/>
              <a:t>: sportspsychology.gr</a:t>
            </a:r>
            <a:endParaRPr lang="el-GR" sz="2800" dirty="0">
              <a:ea typeface="+mn-lt"/>
              <a:cs typeface="+mn-lt"/>
            </a:endParaRPr>
          </a:p>
        </p:txBody>
      </p:sp>
      <p:grpSp>
        <p:nvGrpSpPr>
          <p:cNvPr id="12" name="Group 11">
            <a:extLst>
              <a:ext uri="{FF2B5EF4-FFF2-40B4-BE49-F238E27FC236}">
                <a16:creationId xmlns:a16="http://schemas.microsoft.com/office/drawing/2014/main" id="{DC0F758F-45EE-4D7B-AEC8-1F0FBA4CF1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0"/>
            <a:ext cx="4946649" cy="4792115"/>
            <a:chOff x="6096000" y="0"/>
            <a:chExt cx="4946649" cy="4792115"/>
          </a:xfrm>
        </p:grpSpPr>
        <p:sp>
          <p:nvSpPr>
            <p:cNvPr id="13" name="Oval 12">
              <a:extLst>
                <a:ext uri="{FF2B5EF4-FFF2-40B4-BE49-F238E27FC236}">
                  <a16:creationId xmlns:a16="http://schemas.microsoft.com/office/drawing/2014/main" id="{76E007C2-3152-4316-9102-D76C4E77FF1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250534" y="0"/>
              <a:ext cx="4792115" cy="4792115"/>
            </a:xfrm>
            <a:prstGeom prst="ellipse">
              <a:avLst/>
            </a:prstGeom>
            <a:solidFill>
              <a:schemeClr val="accent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97CD397-C9CD-43FA-ABEF-9C3530B0009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096000" y="137620"/>
              <a:ext cx="4320000" cy="4320000"/>
            </a:xfrm>
            <a:prstGeom prst="ellipse">
              <a:avLst/>
            </a:prstGeom>
            <a:solidFill>
              <a:schemeClr val="accent1">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Εικόνα 5" descr="Εικόνα που περιέχει κείμενο, clipart&#10;&#10;Περιγραφή που δημιουργήθηκε αυτόματα">
            <a:extLst>
              <a:ext uri="{FF2B5EF4-FFF2-40B4-BE49-F238E27FC236}">
                <a16:creationId xmlns:a16="http://schemas.microsoft.com/office/drawing/2014/main" id="{E99DF80C-CF7A-7BFD-7924-D4D896EC6434}"/>
              </a:ext>
            </a:extLst>
          </p:cNvPr>
          <p:cNvPicPr>
            <a:picLocks noChangeAspect="1"/>
          </p:cNvPicPr>
          <p:nvPr/>
        </p:nvPicPr>
        <p:blipFill rotWithShape="1">
          <a:blip r:embed="rId2"/>
          <a:srcRect/>
          <a:stretch/>
        </p:blipFill>
        <p:spPr>
          <a:xfrm>
            <a:off x="6276769" y="109859"/>
            <a:ext cx="4320000" cy="4320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508000"/>
          </a:effectLst>
        </p:spPr>
      </p:pic>
    </p:spTree>
    <p:extLst>
      <p:ext uri="{BB962C8B-B14F-4D97-AF65-F5344CB8AC3E}">
        <p14:creationId xmlns:p14="http://schemas.microsoft.com/office/powerpoint/2010/main" val="960942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C8C0F4-5C44-4C3F-B321-5CB3E2BABC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2DE1484-ED3A-7536-2792-A4D3669FF87B}"/>
              </a:ext>
            </a:extLst>
          </p:cNvPr>
          <p:cNvSpPr>
            <a:spLocks noGrp="1"/>
          </p:cNvSpPr>
          <p:nvPr>
            <p:ph type="title"/>
          </p:nvPr>
        </p:nvSpPr>
        <p:spPr>
          <a:xfrm>
            <a:off x="540000" y="4136400"/>
            <a:ext cx="4500561" cy="2181946"/>
          </a:xfrm>
        </p:spPr>
        <p:txBody>
          <a:bodyPr anchor="b">
            <a:normAutofit/>
          </a:bodyPr>
          <a:lstStyle/>
          <a:p>
            <a:r>
              <a:rPr lang="el-GR" sz="4700" b="1" dirty="0">
                <a:solidFill>
                  <a:srgbClr val="0070C0"/>
                </a:solidFill>
                <a:ea typeface="+mj-lt"/>
                <a:cs typeface="+mj-lt"/>
              </a:rPr>
              <a:t>Τι είναι οι Ψυχολογικές Δεξιότητες;</a:t>
            </a:r>
            <a:endParaRPr lang="el-GR" sz="4700" dirty="0">
              <a:solidFill>
                <a:srgbClr val="0070C0"/>
              </a:solidFill>
            </a:endParaRPr>
          </a:p>
        </p:txBody>
      </p:sp>
      <p:sp>
        <p:nvSpPr>
          <p:cNvPr id="3" name="Θέση περιεχομένου 2">
            <a:extLst>
              <a:ext uri="{FF2B5EF4-FFF2-40B4-BE49-F238E27FC236}">
                <a16:creationId xmlns:a16="http://schemas.microsoft.com/office/drawing/2014/main" id="{5DB0C9D1-8777-C344-9B87-286B263F9D4A}"/>
              </a:ext>
            </a:extLst>
          </p:cNvPr>
          <p:cNvSpPr>
            <a:spLocks noGrp="1"/>
          </p:cNvSpPr>
          <p:nvPr>
            <p:ph idx="1"/>
          </p:nvPr>
        </p:nvSpPr>
        <p:spPr>
          <a:xfrm>
            <a:off x="540000" y="540000"/>
            <a:ext cx="4500562" cy="3361604"/>
          </a:xfrm>
        </p:spPr>
        <p:txBody>
          <a:bodyPr vert="horz" lIns="91440" tIns="45720" rIns="91440" bIns="45720" rtlCol="0" anchor="t">
            <a:normAutofit/>
          </a:bodyPr>
          <a:lstStyle/>
          <a:p>
            <a:pPr marL="269875" indent="-269875"/>
            <a:endParaRPr lang="el-GR" b="1">
              <a:ea typeface="+mn-lt"/>
              <a:cs typeface="+mn-lt"/>
            </a:endParaRPr>
          </a:p>
          <a:p>
            <a:pPr marL="269875" indent="-269875"/>
            <a:r>
              <a:rPr lang="el-GR" b="1" dirty="0">
                <a:solidFill>
                  <a:srgbClr val="0070C0"/>
                </a:solidFill>
                <a:ea typeface="+mn-lt"/>
                <a:cs typeface="+mn-lt"/>
              </a:rPr>
              <a:t>«Μία προκατασκευασμένη και σαφώς δομημένη σειρά από ειδικές σκέψεις και συμπεριφορές τις οποίες χρησιμοποιεί ο αθλητής προκειμένου να ρυθμίσει τη ψυχολογική του κατάσταση»  (</a:t>
            </a:r>
            <a:r>
              <a:rPr lang="el-GR" b="1" dirty="0" err="1">
                <a:solidFill>
                  <a:srgbClr val="0070C0"/>
                </a:solidFill>
                <a:ea typeface="+mn-lt"/>
                <a:cs typeface="+mn-lt"/>
              </a:rPr>
              <a:t>Eklund</a:t>
            </a:r>
            <a:r>
              <a:rPr lang="el-GR" b="1" dirty="0">
                <a:solidFill>
                  <a:srgbClr val="0070C0"/>
                </a:solidFill>
                <a:ea typeface="+mn-lt"/>
                <a:cs typeface="+mn-lt"/>
              </a:rPr>
              <a:t> &amp; </a:t>
            </a:r>
            <a:r>
              <a:rPr lang="el-GR" b="1" dirty="0" err="1">
                <a:solidFill>
                  <a:srgbClr val="0070C0"/>
                </a:solidFill>
                <a:ea typeface="+mn-lt"/>
                <a:cs typeface="+mn-lt"/>
              </a:rPr>
              <a:t>Tenenbaum</a:t>
            </a:r>
            <a:r>
              <a:rPr lang="el-GR" b="1" dirty="0">
                <a:solidFill>
                  <a:srgbClr val="0070C0"/>
                </a:solidFill>
                <a:ea typeface="+mn-lt"/>
                <a:cs typeface="+mn-lt"/>
              </a:rPr>
              <a:t>, 2014).</a:t>
            </a:r>
            <a:endParaRPr lang="el-GR">
              <a:solidFill>
                <a:srgbClr val="0070C0"/>
              </a:solidFill>
            </a:endParaRPr>
          </a:p>
          <a:p>
            <a:pPr marL="269875" indent="-269875"/>
            <a:endParaRPr lang="el-GR" dirty="0"/>
          </a:p>
        </p:txBody>
      </p:sp>
      <p:grpSp>
        <p:nvGrpSpPr>
          <p:cNvPr id="10" name="Group 9">
            <a:extLst>
              <a:ext uri="{FF2B5EF4-FFF2-40B4-BE49-F238E27FC236}">
                <a16:creationId xmlns:a16="http://schemas.microsoft.com/office/drawing/2014/main" id="{1288CCB8-6E1B-4493-AE02-C88F9AE5B04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37600" y="3600"/>
            <a:ext cx="6854400" cy="6854400"/>
            <a:chOff x="0" y="3600"/>
            <a:chExt cx="6854400" cy="6854400"/>
          </a:xfrm>
        </p:grpSpPr>
        <p:sp>
          <p:nvSpPr>
            <p:cNvPr id="11" name="Oval 10">
              <a:extLst>
                <a:ext uri="{FF2B5EF4-FFF2-40B4-BE49-F238E27FC236}">
                  <a16:creationId xmlns:a16="http://schemas.microsoft.com/office/drawing/2014/main" id="{A9B3F1D3-9977-40F5-BE88-16143A7A813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3F6A5CE-2BA1-416C-AE84-A74E9664496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1216EA0-907C-49FE-87EA-142E870A434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3348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DE1484-ED3A-7536-2792-A4D3669FF87B}"/>
              </a:ext>
            </a:extLst>
          </p:cNvPr>
          <p:cNvSpPr>
            <a:spLocks noGrp="1"/>
          </p:cNvSpPr>
          <p:nvPr>
            <p:ph type="title"/>
          </p:nvPr>
        </p:nvSpPr>
        <p:spPr/>
        <p:txBody>
          <a:bodyPr/>
          <a:lstStyle/>
          <a:p>
            <a:r>
              <a:rPr lang="el-GR" b="1" dirty="0" err="1">
                <a:latin typeface="Calibri"/>
                <a:ea typeface="+mj-lt"/>
                <a:cs typeface="+mj-lt"/>
              </a:rPr>
              <a:t>Eξάσκηση</a:t>
            </a:r>
            <a:r>
              <a:rPr lang="el-GR" b="1" dirty="0">
                <a:latin typeface="Calibri"/>
                <a:ea typeface="+mj-lt"/>
                <a:cs typeface="+mj-lt"/>
              </a:rPr>
              <a:t> Ψυχολογικών Δεξιοτήτων (PST)</a:t>
            </a:r>
            <a:endParaRPr lang="el-GR">
              <a:latin typeface="Calibri"/>
              <a:cs typeface="Calibri"/>
            </a:endParaRPr>
          </a:p>
        </p:txBody>
      </p:sp>
      <p:sp>
        <p:nvSpPr>
          <p:cNvPr id="3" name="Θέση περιεχομένου 2">
            <a:extLst>
              <a:ext uri="{FF2B5EF4-FFF2-40B4-BE49-F238E27FC236}">
                <a16:creationId xmlns:a16="http://schemas.microsoft.com/office/drawing/2014/main" id="{5DB0C9D1-8777-C344-9B87-286B263F9D4A}"/>
              </a:ext>
            </a:extLst>
          </p:cNvPr>
          <p:cNvSpPr>
            <a:spLocks noGrp="1"/>
          </p:cNvSpPr>
          <p:nvPr>
            <p:ph idx="1"/>
          </p:nvPr>
        </p:nvSpPr>
        <p:spPr/>
        <p:txBody>
          <a:bodyPr vert="horz" lIns="91440" tIns="45720" rIns="91440" bIns="45720" rtlCol="0" anchor="t">
            <a:normAutofit fontScale="92500" lnSpcReduction="10000"/>
          </a:bodyPr>
          <a:lstStyle/>
          <a:p>
            <a:pPr marL="269875" indent="-269875"/>
            <a:r>
              <a:rPr lang="el-GR" b="1" dirty="0">
                <a:ea typeface="+mn-lt"/>
                <a:cs typeface="+mn-lt"/>
              </a:rPr>
              <a:t>«Η συστηματική και συνεπής εξάσκηση νοητικών ή ψυχολογικών δεξιοτήτων για τη βελτίωση της απόδοσης, την αύξηση της απόλαυσης ή για την επίτευξη μεγαλύτερης </a:t>
            </a:r>
            <a:r>
              <a:rPr lang="el-GR" b="1" dirty="0" err="1">
                <a:ea typeface="+mn-lt"/>
                <a:cs typeface="+mn-lt"/>
              </a:rPr>
              <a:t>αυτοϊκανοποίησης</a:t>
            </a:r>
            <a:r>
              <a:rPr lang="el-GR" b="1" dirty="0">
                <a:ea typeface="+mn-lt"/>
                <a:cs typeface="+mn-lt"/>
              </a:rPr>
              <a:t> από τον αθλητισμό και τη σωματική δραστηριότητα» (</a:t>
            </a:r>
            <a:r>
              <a:rPr lang="el-GR" b="1" dirty="0" err="1">
                <a:ea typeface="+mn-lt"/>
                <a:cs typeface="+mn-lt"/>
              </a:rPr>
              <a:t>Weinberg</a:t>
            </a:r>
            <a:r>
              <a:rPr lang="el-GR" b="1" dirty="0">
                <a:ea typeface="+mn-lt"/>
                <a:cs typeface="+mn-lt"/>
              </a:rPr>
              <a:t> &amp; </a:t>
            </a:r>
            <a:r>
              <a:rPr lang="el-GR" b="1" dirty="0" err="1">
                <a:ea typeface="+mn-lt"/>
                <a:cs typeface="+mn-lt"/>
              </a:rPr>
              <a:t>Gould</a:t>
            </a:r>
            <a:r>
              <a:rPr lang="el-GR" b="1" dirty="0">
                <a:ea typeface="+mn-lt"/>
                <a:cs typeface="+mn-lt"/>
              </a:rPr>
              <a:t>, 2007, p. 250).</a:t>
            </a:r>
            <a:endParaRPr lang="el-GR" b="1" dirty="0"/>
          </a:p>
          <a:p>
            <a:pPr marL="269875" indent="-269875"/>
            <a:r>
              <a:rPr lang="el-GR" b="1" dirty="0">
                <a:ea typeface="+mn-lt"/>
                <a:cs typeface="+mn-lt"/>
              </a:rPr>
              <a:t>1) Όσο νωρίτερα αρχίσει, τόσο το καλύτερο. </a:t>
            </a:r>
            <a:endParaRPr lang="el-GR" b="1" i="1" dirty="0">
              <a:ea typeface="+mn-lt"/>
              <a:cs typeface="+mn-lt"/>
            </a:endParaRPr>
          </a:p>
          <a:p>
            <a:pPr marL="269875" indent="-269875"/>
            <a:r>
              <a:rPr lang="el-GR" b="1" dirty="0">
                <a:ea typeface="+mn-lt"/>
                <a:cs typeface="+mn-lt"/>
              </a:rPr>
              <a:t>2) Ιδανικά με όλους τους </a:t>
            </a:r>
            <a:r>
              <a:rPr lang="el-GR" b="1" dirty="0" err="1">
                <a:ea typeface="+mn-lt"/>
                <a:cs typeface="+mn-lt"/>
              </a:rPr>
              <a:t>αθλούμενους</a:t>
            </a:r>
            <a:r>
              <a:rPr lang="el-GR" b="1" dirty="0">
                <a:ea typeface="+mn-lt"/>
                <a:cs typeface="+mn-lt"/>
              </a:rPr>
              <a:t> και όχι μόνο με τους «προβληματικούς.</a:t>
            </a:r>
          </a:p>
          <a:p>
            <a:pPr marL="269875" indent="-269875"/>
            <a:endParaRPr lang="el-GR" b="1" dirty="0">
              <a:ea typeface="+mn-lt"/>
              <a:cs typeface="+mn-lt"/>
            </a:endParaRPr>
          </a:p>
          <a:p>
            <a:pPr marL="269875" indent="-269875"/>
            <a:r>
              <a:rPr lang="el-GR" b="1" i="1" dirty="0">
                <a:ea typeface="+mn-lt"/>
                <a:cs typeface="+mn-lt"/>
              </a:rPr>
              <a:t>ΒΑΣΙΚΟΣ ΣΤΟΧΟΣ: </a:t>
            </a:r>
            <a:endParaRPr lang="el-GR" dirty="0">
              <a:ea typeface="+mn-lt"/>
              <a:cs typeface="+mn-lt"/>
            </a:endParaRPr>
          </a:p>
          <a:p>
            <a:pPr marL="0" indent="0">
              <a:buNone/>
            </a:pPr>
            <a:r>
              <a:rPr lang="el-GR" b="1" i="1" dirty="0">
                <a:ea typeface="+mn-lt"/>
                <a:cs typeface="+mn-lt"/>
              </a:rPr>
              <a:t>Ψυχική ανθεκτικότητα</a:t>
            </a:r>
            <a:r>
              <a:rPr lang="el-GR" b="1" dirty="0">
                <a:ea typeface="+mn-lt"/>
                <a:cs typeface="+mn-lt"/>
              </a:rPr>
              <a:t> = ικανότητα αποτελεσματικής εφαρμογής τεχνικών αυτορρύθμισης ώστε να μπορεί ο κάθε ποδοσφαιριστής να αποδώσει στο 100% των δυνατοτήτων του ακόμη και υπό δυσμενείς συνθήκες (</a:t>
            </a:r>
            <a:r>
              <a:rPr lang="el-GR" b="1" dirty="0" err="1">
                <a:ea typeface="+mn-lt"/>
                <a:cs typeface="+mn-lt"/>
              </a:rPr>
              <a:t>Beckman</a:t>
            </a:r>
            <a:r>
              <a:rPr lang="el-GR" b="1" dirty="0">
                <a:ea typeface="+mn-lt"/>
                <a:cs typeface="+mn-lt"/>
              </a:rPr>
              <a:t> &amp; </a:t>
            </a:r>
            <a:r>
              <a:rPr lang="el-GR" b="1" dirty="0" err="1">
                <a:ea typeface="+mn-lt"/>
                <a:cs typeface="+mn-lt"/>
              </a:rPr>
              <a:t>Elbe</a:t>
            </a:r>
            <a:r>
              <a:rPr lang="el-GR" b="1" dirty="0">
                <a:ea typeface="+mn-lt"/>
                <a:cs typeface="+mn-lt"/>
              </a:rPr>
              <a:t>, 2015). </a:t>
            </a:r>
            <a:endParaRPr lang="el-GR"/>
          </a:p>
        </p:txBody>
      </p:sp>
    </p:spTree>
    <p:extLst>
      <p:ext uri="{BB962C8B-B14F-4D97-AF65-F5344CB8AC3E}">
        <p14:creationId xmlns:p14="http://schemas.microsoft.com/office/powerpoint/2010/main" val="171748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7F832D9-9E09-40D4-AD67-47851A25D0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2DE1484-ED3A-7536-2792-A4D3669FF87B}"/>
              </a:ext>
            </a:extLst>
          </p:cNvPr>
          <p:cNvSpPr>
            <a:spLocks noGrp="1"/>
          </p:cNvSpPr>
          <p:nvPr>
            <p:ph type="title"/>
          </p:nvPr>
        </p:nvSpPr>
        <p:spPr>
          <a:xfrm>
            <a:off x="540000" y="540000"/>
            <a:ext cx="11546611" cy="1809500"/>
          </a:xfrm>
        </p:spPr>
        <p:txBody>
          <a:bodyPr anchor="t">
            <a:normAutofit/>
          </a:bodyPr>
          <a:lstStyle/>
          <a:p>
            <a:r>
              <a:rPr lang="el-GR" b="1" dirty="0">
                <a:latin typeface="Calibri"/>
                <a:ea typeface="+mj-lt"/>
                <a:cs typeface="+mj-lt"/>
              </a:rPr>
              <a:t>Προϋπόθεση για PST: </a:t>
            </a:r>
            <a:br>
              <a:rPr lang="el-GR" b="1" dirty="0">
                <a:latin typeface="Calibri"/>
                <a:ea typeface="+mj-lt"/>
                <a:cs typeface="+mj-lt"/>
              </a:rPr>
            </a:br>
            <a:r>
              <a:rPr lang="el-GR" b="1" dirty="0">
                <a:latin typeface="Calibri"/>
                <a:ea typeface="+mj-lt"/>
                <a:cs typeface="+mj-lt"/>
              </a:rPr>
              <a:t>Εκτίμηση Αναγκών</a:t>
            </a:r>
            <a:endParaRPr lang="el-GR">
              <a:latin typeface="Calibri"/>
              <a:ea typeface="+mj-lt"/>
              <a:cs typeface="+mj-lt"/>
            </a:endParaRPr>
          </a:p>
        </p:txBody>
      </p:sp>
      <p:graphicFrame>
        <p:nvGraphicFramePr>
          <p:cNvPr id="5" name="Θέση περιεχομένου 2">
            <a:extLst>
              <a:ext uri="{FF2B5EF4-FFF2-40B4-BE49-F238E27FC236}">
                <a16:creationId xmlns:a16="http://schemas.microsoft.com/office/drawing/2014/main" id="{9142B67A-3E08-8B27-BFE3-AAA71AD2C597}"/>
              </a:ext>
            </a:extLst>
          </p:cNvPr>
          <p:cNvGraphicFramePr>
            <a:graphicFrameLocks noGrp="1"/>
          </p:cNvGraphicFramePr>
          <p:nvPr>
            <p:ph idx="1"/>
            <p:extLst>
              <p:ext uri="{D42A27DB-BD31-4B8C-83A1-F6EECF244321}">
                <p14:modId xmlns:p14="http://schemas.microsoft.com/office/powerpoint/2010/main" val="528005010"/>
              </p:ext>
            </p:extLst>
          </p:nvPr>
        </p:nvGraphicFramePr>
        <p:xfrm>
          <a:off x="539750" y="2528888"/>
          <a:ext cx="11101388" cy="3779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8997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7F6730-8F76-4239-8CBA-B914B02A7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E11E5CC-3C1F-4093-97B6-6433FBF9A9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28D720AE-B07F-482D-B526-4A9C632DA76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76F0BCA-E2AA-4AED-9091-1E820FF25B5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571D2B33-982E-4EC0-9252-B8A7383C965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9250D86D-299E-4837-B82C-B97DACC97546}"/>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F74EFAF9-4DE5-4C1F-BF17-0A5930FFF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857D782-AB09-4CB1-A94A-54F935E70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94E95A3B-E29B-40AA-B9DD-FF0BA512FD7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1A71F79C-8170-4729-A592-753969B84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AE5C556-02CA-4512-9F5F-7088484CF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B75FD132-C2ED-4807-B2DA-D428F9C449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71967F12-B0C4-4D31-8D63-89945DCD2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bg2">
                  <a:alpha val="40000"/>
                </a:schemeClr>
              </a:gs>
              <a:gs pos="100000">
                <a:schemeClr val="bg2">
                  <a:alpha val="80000"/>
                </a:schemeClr>
              </a:gs>
            </a:gsLst>
            <a:lin ang="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Τίτλος 1">
            <a:extLst>
              <a:ext uri="{FF2B5EF4-FFF2-40B4-BE49-F238E27FC236}">
                <a16:creationId xmlns:a16="http://schemas.microsoft.com/office/drawing/2014/main" id="{82DE1484-ED3A-7536-2792-A4D3669FF87B}"/>
              </a:ext>
            </a:extLst>
          </p:cNvPr>
          <p:cNvSpPr>
            <a:spLocks noGrp="1"/>
          </p:cNvSpPr>
          <p:nvPr>
            <p:ph type="title"/>
          </p:nvPr>
        </p:nvSpPr>
        <p:spPr>
          <a:xfrm>
            <a:off x="540000" y="540000"/>
            <a:ext cx="4500561" cy="5759450"/>
          </a:xfrm>
        </p:spPr>
        <p:txBody>
          <a:bodyPr anchor="t">
            <a:normAutofit/>
          </a:bodyPr>
          <a:lstStyle/>
          <a:p>
            <a:r>
              <a:rPr lang="el-GR" sz="5500"/>
              <a:t>Βασικές Ψυχολογικές Δεξιότητες</a:t>
            </a:r>
          </a:p>
        </p:txBody>
      </p:sp>
      <p:graphicFrame>
        <p:nvGraphicFramePr>
          <p:cNvPr id="5" name="Θέση περιεχομένου 2">
            <a:extLst>
              <a:ext uri="{FF2B5EF4-FFF2-40B4-BE49-F238E27FC236}">
                <a16:creationId xmlns:a16="http://schemas.microsoft.com/office/drawing/2014/main" id="{0856A9E9-1D00-84FA-D1C8-6DAD7A4ED879}"/>
              </a:ext>
            </a:extLst>
          </p:cNvPr>
          <p:cNvGraphicFramePr>
            <a:graphicFrameLocks noGrp="1"/>
          </p:cNvGraphicFramePr>
          <p:nvPr>
            <p:ph idx="1"/>
            <p:extLst>
              <p:ext uri="{D42A27DB-BD31-4B8C-83A1-F6EECF244321}">
                <p14:modId xmlns:p14="http://schemas.microsoft.com/office/powerpoint/2010/main" val="2520299704"/>
              </p:ext>
            </p:extLst>
          </p:nvPr>
        </p:nvGraphicFramePr>
        <p:xfrm>
          <a:off x="5232400" y="540000"/>
          <a:ext cx="6408738"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896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1C8C0F4-5C44-4C3F-B321-5CB3E2BABC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987A62DB-71D7-497D-BE1C-933ECB515A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21" name="Oval 20">
              <a:extLst>
                <a:ext uri="{FF2B5EF4-FFF2-40B4-BE49-F238E27FC236}">
                  <a16:creationId xmlns:a16="http://schemas.microsoft.com/office/drawing/2014/main" id="{FDAC2767-A7E3-4697-90F6-443A5831403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B23E396-A746-411A-8709-32ABC4DDEA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135C986-CB82-4211-A910-D232B9BCA1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837F2C8F-CC11-4A18-AA7E-AE8C022CDC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6000" y="1"/>
            <a:ext cx="6858000" cy="6857999"/>
          </a:xfrm>
          <a:custGeom>
            <a:avLst/>
            <a:gdLst>
              <a:gd name="connsiteX0" fmla="*/ 3428961 w 6858000"/>
              <a:gd name="connsiteY0" fmla="*/ 0 h 6857999"/>
              <a:gd name="connsiteX1" fmla="*/ 3429042 w 6858000"/>
              <a:gd name="connsiteY1" fmla="*/ 0 h 6857999"/>
              <a:gd name="connsiteX2" fmla="*/ 3605457 w 6858000"/>
              <a:gd name="connsiteY2" fmla="*/ 4461 h 6857999"/>
              <a:gd name="connsiteX3" fmla="*/ 6858000 w 6858000"/>
              <a:gd name="connsiteY3" fmla="*/ 3429000 h 6857999"/>
              <a:gd name="connsiteX4" fmla="*/ 3429001 w 6858000"/>
              <a:gd name="connsiteY4" fmla="*/ 6857999 h 6857999"/>
              <a:gd name="connsiteX5" fmla="*/ 0 w 6858000"/>
              <a:gd name="connsiteY5" fmla="*/ 3429000 h 6857999"/>
              <a:gd name="connsiteX6" fmla="*/ 3252545 w 6858000"/>
              <a:gd name="connsiteY6" fmla="*/ 44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6857999">
                <a:moveTo>
                  <a:pt x="3428961" y="0"/>
                </a:moveTo>
                <a:lnTo>
                  <a:pt x="3429042" y="0"/>
                </a:lnTo>
                <a:lnTo>
                  <a:pt x="3605457" y="4461"/>
                </a:lnTo>
                <a:cubicBezTo>
                  <a:pt x="5417236" y="96300"/>
                  <a:pt x="6858000" y="1594396"/>
                  <a:pt x="6858000" y="3429000"/>
                </a:cubicBezTo>
                <a:cubicBezTo>
                  <a:pt x="6858000" y="5322784"/>
                  <a:pt x="5322784" y="6857999"/>
                  <a:pt x="3429001" y="6857999"/>
                </a:cubicBezTo>
                <a:cubicBezTo>
                  <a:pt x="1535216" y="6857999"/>
                  <a:pt x="0" y="5322784"/>
                  <a:pt x="0" y="3429000"/>
                </a:cubicBezTo>
                <a:cubicBezTo>
                  <a:pt x="0" y="1594396"/>
                  <a:pt x="1440765" y="96300"/>
                  <a:pt x="3252545" y="4461"/>
                </a:cubicBezTo>
                <a:close/>
              </a:path>
            </a:pathLst>
          </a:custGeom>
          <a:solidFill>
            <a:srgbClr val="FFFFFF"/>
          </a:solidFill>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82DE1484-ED3A-7536-2792-A4D3669FF87B}"/>
              </a:ext>
            </a:extLst>
          </p:cNvPr>
          <p:cNvSpPr>
            <a:spLocks noGrp="1"/>
          </p:cNvSpPr>
          <p:nvPr>
            <p:ph type="title"/>
          </p:nvPr>
        </p:nvSpPr>
        <p:spPr>
          <a:xfrm>
            <a:off x="540000" y="540000"/>
            <a:ext cx="4500561" cy="2181946"/>
          </a:xfrm>
        </p:spPr>
        <p:txBody>
          <a:bodyPr anchor="t">
            <a:normAutofit/>
          </a:bodyPr>
          <a:lstStyle/>
          <a:p>
            <a:r>
              <a:rPr lang="el-GR" sz="4700"/>
              <a:t>Τι είναι ο Καθορισμός Στόχων;</a:t>
            </a:r>
          </a:p>
        </p:txBody>
      </p:sp>
      <p:sp>
        <p:nvSpPr>
          <p:cNvPr id="3" name="Θέση περιεχομένου 2">
            <a:extLst>
              <a:ext uri="{FF2B5EF4-FFF2-40B4-BE49-F238E27FC236}">
                <a16:creationId xmlns:a16="http://schemas.microsoft.com/office/drawing/2014/main" id="{5DB0C9D1-8777-C344-9B87-286B263F9D4A}"/>
              </a:ext>
            </a:extLst>
          </p:cNvPr>
          <p:cNvSpPr>
            <a:spLocks noGrp="1"/>
          </p:cNvSpPr>
          <p:nvPr>
            <p:ph idx="1"/>
          </p:nvPr>
        </p:nvSpPr>
        <p:spPr>
          <a:xfrm>
            <a:off x="550863" y="2947121"/>
            <a:ext cx="4500562" cy="3361604"/>
          </a:xfrm>
        </p:spPr>
        <p:txBody>
          <a:bodyPr vert="horz" lIns="91440" tIns="45720" rIns="91440" bIns="45720" rtlCol="0" anchor="t">
            <a:normAutofit/>
          </a:bodyPr>
          <a:lstStyle/>
          <a:p>
            <a:pPr marL="269875" indent="-269875"/>
            <a:r>
              <a:rPr lang="el-GR" b="1" dirty="0">
                <a:ea typeface="+mn-lt"/>
                <a:cs typeface="+mn-lt"/>
              </a:rPr>
              <a:t>«Οι αθλητές πρέπει να ενθαρρύνονται να θέτουν και να αγωνίζονται για στόχους που είναι σύμφωνοι με τις αξίες και τα ενδιαφέροντά τους. Προς την διευκόλυνση ικανοποίηση ανάγκης ικανοτήτων» (</a:t>
            </a:r>
            <a:r>
              <a:rPr lang="el-GR" b="1" dirty="0" err="1">
                <a:ea typeface="+mn-lt"/>
                <a:cs typeface="+mn-lt"/>
              </a:rPr>
              <a:t>Locke</a:t>
            </a:r>
            <a:r>
              <a:rPr lang="el-GR" b="1" dirty="0">
                <a:ea typeface="+mn-lt"/>
                <a:cs typeface="+mn-lt"/>
              </a:rPr>
              <a:t> &amp; </a:t>
            </a:r>
            <a:r>
              <a:rPr lang="el-GR" b="1" dirty="0" err="1">
                <a:ea typeface="+mn-lt"/>
                <a:cs typeface="+mn-lt"/>
              </a:rPr>
              <a:t>Latham</a:t>
            </a:r>
            <a:r>
              <a:rPr lang="el-GR" b="1" dirty="0">
                <a:ea typeface="+mn-lt"/>
                <a:cs typeface="+mn-lt"/>
              </a:rPr>
              <a:t>, 1990).</a:t>
            </a:r>
            <a:endParaRPr lang="el-GR" dirty="0">
              <a:ea typeface="+mn-lt"/>
              <a:cs typeface="+mn-lt"/>
            </a:endParaRPr>
          </a:p>
        </p:txBody>
      </p:sp>
      <p:pic>
        <p:nvPicPr>
          <p:cNvPr id="4" name="Εικόνα 4">
            <a:extLst>
              <a:ext uri="{FF2B5EF4-FFF2-40B4-BE49-F238E27FC236}">
                <a16:creationId xmlns:a16="http://schemas.microsoft.com/office/drawing/2014/main" id="{F041C918-DF23-05FF-C259-5CDBA947B1F1}"/>
              </a:ext>
            </a:extLst>
          </p:cNvPr>
          <p:cNvPicPr>
            <a:picLocks noChangeAspect="1"/>
          </p:cNvPicPr>
          <p:nvPr/>
        </p:nvPicPr>
        <p:blipFill>
          <a:blip r:embed="rId2"/>
          <a:stretch>
            <a:fillRect/>
          </a:stretch>
        </p:blipFill>
        <p:spPr>
          <a:xfrm>
            <a:off x="6552000" y="1629000"/>
            <a:ext cx="3545999" cy="3600000"/>
          </a:xfrm>
          <a:prstGeom prst="rect">
            <a:avLst/>
          </a:prstGeom>
        </p:spPr>
      </p:pic>
    </p:spTree>
    <p:extLst>
      <p:ext uri="{BB962C8B-B14F-4D97-AF65-F5344CB8AC3E}">
        <p14:creationId xmlns:p14="http://schemas.microsoft.com/office/powerpoint/2010/main" val="3765339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1C8C0F4-5C44-4C3F-B321-5CB3E2BABC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87A62DB-71D7-497D-BE1C-933ECB515A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25125" y="3600"/>
            <a:ext cx="7266875" cy="6854400"/>
            <a:chOff x="4925125" y="3600"/>
            <a:chExt cx="7266875" cy="6854400"/>
          </a:xfrm>
        </p:grpSpPr>
        <p:sp>
          <p:nvSpPr>
            <p:cNvPr id="30" name="Oval 29">
              <a:extLst>
                <a:ext uri="{FF2B5EF4-FFF2-40B4-BE49-F238E27FC236}">
                  <a16:creationId xmlns:a16="http://schemas.microsoft.com/office/drawing/2014/main" id="{FDAC2767-A7E3-4697-90F6-443A5831403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B23E396-A746-411A-8709-32ABC4DDEA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135C986-CB82-4211-A910-D232B9BCA1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34" name="Freeform: Shape 33">
            <a:extLst>
              <a:ext uri="{FF2B5EF4-FFF2-40B4-BE49-F238E27FC236}">
                <a16:creationId xmlns:a16="http://schemas.microsoft.com/office/drawing/2014/main" id="{837F2C8F-CC11-4A18-AA7E-AE8C022CDC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6000" y="1"/>
            <a:ext cx="6858000" cy="6857999"/>
          </a:xfrm>
          <a:custGeom>
            <a:avLst/>
            <a:gdLst>
              <a:gd name="connsiteX0" fmla="*/ 3428961 w 6858000"/>
              <a:gd name="connsiteY0" fmla="*/ 0 h 6857999"/>
              <a:gd name="connsiteX1" fmla="*/ 3429042 w 6858000"/>
              <a:gd name="connsiteY1" fmla="*/ 0 h 6857999"/>
              <a:gd name="connsiteX2" fmla="*/ 3605457 w 6858000"/>
              <a:gd name="connsiteY2" fmla="*/ 4461 h 6857999"/>
              <a:gd name="connsiteX3" fmla="*/ 6858000 w 6858000"/>
              <a:gd name="connsiteY3" fmla="*/ 3429000 h 6857999"/>
              <a:gd name="connsiteX4" fmla="*/ 3429001 w 6858000"/>
              <a:gd name="connsiteY4" fmla="*/ 6857999 h 6857999"/>
              <a:gd name="connsiteX5" fmla="*/ 0 w 6858000"/>
              <a:gd name="connsiteY5" fmla="*/ 3429000 h 6857999"/>
              <a:gd name="connsiteX6" fmla="*/ 3252545 w 6858000"/>
              <a:gd name="connsiteY6" fmla="*/ 44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6857999">
                <a:moveTo>
                  <a:pt x="3428961" y="0"/>
                </a:moveTo>
                <a:lnTo>
                  <a:pt x="3429042" y="0"/>
                </a:lnTo>
                <a:lnTo>
                  <a:pt x="3605457" y="4461"/>
                </a:lnTo>
                <a:cubicBezTo>
                  <a:pt x="5417236" y="96300"/>
                  <a:pt x="6858000" y="1594396"/>
                  <a:pt x="6858000" y="3429000"/>
                </a:cubicBezTo>
                <a:cubicBezTo>
                  <a:pt x="6858000" y="5322784"/>
                  <a:pt x="5322784" y="6857999"/>
                  <a:pt x="3429001" y="6857999"/>
                </a:cubicBezTo>
                <a:cubicBezTo>
                  <a:pt x="1535216" y="6857999"/>
                  <a:pt x="0" y="5322784"/>
                  <a:pt x="0" y="3429000"/>
                </a:cubicBezTo>
                <a:cubicBezTo>
                  <a:pt x="0" y="1594396"/>
                  <a:pt x="1440765" y="96300"/>
                  <a:pt x="3252545" y="4461"/>
                </a:cubicBezTo>
                <a:close/>
              </a:path>
            </a:pathLst>
          </a:custGeom>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82DE1484-ED3A-7536-2792-A4D3669FF87B}"/>
              </a:ext>
            </a:extLst>
          </p:cNvPr>
          <p:cNvSpPr>
            <a:spLocks noGrp="1"/>
          </p:cNvSpPr>
          <p:nvPr>
            <p:ph type="title"/>
          </p:nvPr>
        </p:nvSpPr>
        <p:spPr>
          <a:xfrm>
            <a:off x="540000" y="540000"/>
            <a:ext cx="4500561" cy="2181946"/>
          </a:xfrm>
        </p:spPr>
        <p:txBody>
          <a:bodyPr anchor="t">
            <a:normAutofit/>
          </a:bodyPr>
          <a:lstStyle/>
          <a:p>
            <a:r>
              <a:rPr lang="el-GR" dirty="0"/>
              <a:t>Τι είναι η </a:t>
            </a:r>
            <a:r>
              <a:rPr lang="el-GR"/>
              <a:t>Αυτοομιλία</a:t>
            </a:r>
            <a:r>
              <a:rPr lang="el-GR" dirty="0"/>
              <a:t>;</a:t>
            </a:r>
          </a:p>
        </p:txBody>
      </p:sp>
      <p:sp>
        <p:nvSpPr>
          <p:cNvPr id="3" name="Θέση περιεχομένου 2">
            <a:extLst>
              <a:ext uri="{FF2B5EF4-FFF2-40B4-BE49-F238E27FC236}">
                <a16:creationId xmlns:a16="http://schemas.microsoft.com/office/drawing/2014/main" id="{5DB0C9D1-8777-C344-9B87-286B263F9D4A}"/>
              </a:ext>
            </a:extLst>
          </p:cNvPr>
          <p:cNvSpPr>
            <a:spLocks noGrp="1"/>
          </p:cNvSpPr>
          <p:nvPr>
            <p:ph idx="1"/>
          </p:nvPr>
        </p:nvSpPr>
        <p:spPr>
          <a:xfrm>
            <a:off x="550863" y="2947121"/>
            <a:ext cx="4500562" cy="3361604"/>
          </a:xfrm>
        </p:spPr>
        <p:txBody>
          <a:bodyPr vert="horz" lIns="91440" tIns="45720" rIns="91440" bIns="45720" rtlCol="0" anchor="t">
            <a:normAutofit/>
          </a:bodyPr>
          <a:lstStyle/>
          <a:p>
            <a:pPr marL="269875" indent="-269875"/>
            <a:r>
              <a:rPr lang="el-GR" b="1" dirty="0">
                <a:ea typeface="+mn-lt"/>
                <a:cs typeface="+mn-lt"/>
              </a:rPr>
              <a:t>«Πολυδιάστατο φαινόμενο που αφορά τις λεκτικές εκφράσεις των αθλητών που απευθύνονται στον εαυτό τους» (</a:t>
            </a:r>
            <a:r>
              <a:rPr lang="el-GR" b="1" dirty="0" err="1">
                <a:ea typeface="+mn-lt"/>
                <a:cs typeface="+mn-lt"/>
              </a:rPr>
              <a:t>Hardy</a:t>
            </a:r>
            <a:r>
              <a:rPr lang="el-GR" b="1" dirty="0">
                <a:ea typeface="+mn-lt"/>
                <a:cs typeface="+mn-lt"/>
              </a:rPr>
              <a:t>, 2006).</a:t>
            </a:r>
          </a:p>
          <a:p>
            <a:pPr marL="269875" indent="-269875"/>
            <a:r>
              <a:rPr lang="el-GR" b="1" dirty="0">
                <a:ea typeface="+mn-lt"/>
                <a:cs typeface="+mn-lt"/>
              </a:rPr>
              <a:t>Τεχνικών Οδηγιών ή Παρακίνησης</a:t>
            </a:r>
          </a:p>
          <a:p>
            <a:pPr marL="269875" indent="-269875"/>
            <a:r>
              <a:rPr lang="el-GR" b="1" dirty="0">
                <a:ea typeface="+mn-lt"/>
                <a:cs typeface="+mn-lt"/>
              </a:rPr>
              <a:t>Θετική ή Αρνητική Λέξη ή Φράση</a:t>
            </a:r>
          </a:p>
          <a:p>
            <a:pPr marL="269875" indent="-269875"/>
            <a:r>
              <a:rPr lang="el-GR" b="1" dirty="0">
                <a:ea typeface="+mn-lt"/>
                <a:cs typeface="+mn-lt"/>
              </a:rPr>
              <a:t>Φωναχτά, Ψιθυριστά ή ως Εσωτερικός Μονόλογος</a:t>
            </a:r>
            <a:endParaRPr lang="el-GR" b="1" dirty="0"/>
          </a:p>
        </p:txBody>
      </p:sp>
      <p:pic>
        <p:nvPicPr>
          <p:cNvPr id="4" name="Ηλεκτρονικά πολυμέσα 3" title="Nike Pro Genius self-talk tool">
            <a:hlinkClick r:id="" action="ppaction://media"/>
            <a:extLst>
              <a:ext uri="{FF2B5EF4-FFF2-40B4-BE49-F238E27FC236}">
                <a16:creationId xmlns:a16="http://schemas.microsoft.com/office/drawing/2014/main" id="{9CFDAC9F-AE2C-32D9-688A-A7A624E411E9}"/>
              </a:ext>
            </a:extLst>
          </p:cNvPr>
          <p:cNvPicPr>
            <a:picLocks noRot="1" noChangeAspect="1"/>
          </p:cNvPicPr>
          <p:nvPr>
            <a:videoFile r:link="rId1"/>
          </p:nvPr>
        </p:nvPicPr>
        <p:blipFill>
          <a:blip r:embed="rId3"/>
          <a:stretch>
            <a:fillRect/>
          </a:stretch>
        </p:blipFill>
        <p:spPr>
          <a:xfrm>
            <a:off x="5598878" y="1234939"/>
            <a:ext cx="6530767" cy="4622583"/>
          </a:xfrm>
          <a:prstGeom prst="rect">
            <a:avLst/>
          </a:prstGeom>
        </p:spPr>
      </p:pic>
    </p:spTree>
    <p:extLst>
      <p:ext uri="{BB962C8B-B14F-4D97-AF65-F5344CB8AC3E}">
        <p14:creationId xmlns:p14="http://schemas.microsoft.com/office/powerpoint/2010/main" val="108949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807C163-87AF-4BC4-ADE2-4E5EAFEEE8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3F696E8E-5A50-4F12-9E0B-502F850615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31" name="Rectangle 30">
              <a:extLst>
                <a:ext uri="{FF2B5EF4-FFF2-40B4-BE49-F238E27FC236}">
                  <a16:creationId xmlns:a16="http://schemas.microsoft.com/office/drawing/2014/main" id="{AB8A07F7-656D-4B06-860B-4290325213C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5D932A44-B2F8-4EA5-A529-D1EF350CB6F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4211287-5AF6-4DE8-9550-CE2475D625B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935D3D5B-2BDE-4FFA-AD19-2A6FA11B44F9}"/>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39" name="Rectangle 38">
                <a:extLst>
                  <a:ext uri="{FF2B5EF4-FFF2-40B4-BE49-F238E27FC236}">
                    <a16:creationId xmlns:a16="http://schemas.microsoft.com/office/drawing/2014/main" id="{65141913-6183-49C2-BACE-61AF50181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CBF2F32-98FF-4601-8322-C5E0724D9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1AF3E2D8-35DA-4B2D-891A-A1594F7DB5D8}"/>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37" name="Rectangle 36">
                <a:extLst>
                  <a:ext uri="{FF2B5EF4-FFF2-40B4-BE49-F238E27FC236}">
                    <a16:creationId xmlns:a16="http://schemas.microsoft.com/office/drawing/2014/main" id="{4543934E-E678-45FF-8C62-1EF71BABE7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9B54ED7-1C7F-4C59-B1CB-84D3D9C21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6ABFC7E0-9992-4076-88C6-3354EB12EBA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Rectangle 41">
            <a:extLst>
              <a:ext uri="{FF2B5EF4-FFF2-40B4-BE49-F238E27FC236}">
                <a16:creationId xmlns:a16="http://schemas.microsoft.com/office/drawing/2014/main" id="{19C03209-5BD8-4B0B-847E-430FFF592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100000">
                <a:schemeClr val="bg2">
                  <a:alpha val="80000"/>
                </a:schemeClr>
              </a:gs>
            </a:gsLst>
            <a:lin ang="540000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Τίτλος 1">
            <a:extLst>
              <a:ext uri="{FF2B5EF4-FFF2-40B4-BE49-F238E27FC236}">
                <a16:creationId xmlns:a16="http://schemas.microsoft.com/office/drawing/2014/main" id="{82DE1484-ED3A-7536-2792-A4D3669FF87B}"/>
              </a:ext>
            </a:extLst>
          </p:cNvPr>
          <p:cNvSpPr>
            <a:spLocks noGrp="1"/>
          </p:cNvSpPr>
          <p:nvPr>
            <p:ph type="title"/>
          </p:nvPr>
        </p:nvSpPr>
        <p:spPr>
          <a:xfrm>
            <a:off x="550863" y="540001"/>
            <a:ext cx="11075080" cy="1809500"/>
          </a:xfrm>
        </p:spPr>
        <p:txBody>
          <a:bodyPr anchor="t">
            <a:normAutofit/>
          </a:bodyPr>
          <a:lstStyle/>
          <a:p>
            <a:r>
              <a:rPr lang="el-GR" dirty="0">
                <a:latin typeface="Calibri"/>
                <a:cs typeface="Calibri"/>
              </a:rPr>
              <a:t>Τι είναι η Νοερή Απεικόνιση;</a:t>
            </a:r>
          </a:p>
        </p:txBody>
      </p:sp>
      <p:graphicFrame>
        <p:nvGraphicFramePr>
          <p:cNvPr id="5" name="Θέση περιεχομένου 2">
            <a:extLst>
              <a:ext uri="{FF2B5EF4-FFF2-40B4-BE49-F238E27FC236}">
                <a16:creationId xmlns:a16="http://schemas.microsoft.com/office/drawing/2014/main" id="{85021195-04A8-38D7-6CD3-5FA1D6ED57F0}"/>
              </a:ext>
            </a:extLst>
          </p:cNvPr>
          <p:cNvGraphicFramePr>
            <a:graphicFrameLocks noGrp="1"/>
          </p:cNvGraphicFramePr>
          <p:nvPr>
            <p:ph idx="1"/>
            <p:extLst>
              <p:ext uri="{D42A27DB-BD31-4B8C-83A1-F6EECF244321}">
                <p14:modId xmlns:p14="http://schemas.microsoft.com/office/powerpoint/2010/main" val="627721950"/>
              </p:ext>
            </p:extLst>
          </p:nvPr>
        </p:nvGraphicFramePr>
        <p:xfrm>
          <a:off x="539750" y="2528888"/>
          <a:ext cx="11101388" cy="3779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611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15" name="Rectangle 14">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Oval 15">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Oval 16">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8" name="Group 17">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3" name="Rectangle 22">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4" name="Rectangle 23">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9" name="Group 18">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21" name="Rectangle 20">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Rectangle 21">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6" name="Rectangle 25">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8" name="Group 27">
            <a:extLst>
              <a:ext uri="{FF2B5EF4-FFF2-40B4-BE49-F238E27FC236}">
                <a16:creationId xmlns:a16="http://schemas.microsoft.com/office/drawing/2014/main" id="{67E5A0E9-CDDE-4DCA-AF08-51C5F527B2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87081" y="2383098"/>
            <a:ext cx="8504912" cy="4474902"/>
            <a:chOff x="3687081" y="2383098"/>
            <a:chExt cx="8504912" cy="4474902"/>
          </a:xfrm>
        </p:grpSpPr>
        <p:sp>
          <p:nvSpPr>
            <p:cNvPr id="29" name="Rectangle 28">
              <a:extLst>
                <a:ext uri="{FF2B5EF4-FFF2-40B4-BE49-F238E27FC236}">
                  <a16:creationId xmlns:a16="http://schemas.microsoft.com/office/drawing/2014/main" id="{B17E316D-4428-4D57-B317-89C0188D120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7767537" y="3267075"/>
              <a:ext cx="4424455" cy="3590912"/>
            </a:xfrm>
            <a:prstGeom prst="rect">
              <a:avLst/>
            </a:prstGeom>
            <a:gradFill flip="none" rotWithShape="1">
              <a:gsLst>
                <a:gs pos="21540">
                  <a:srgbClr val="000000">
                    <a:alpha val="60000"/>
                  </a:srgbClr>
                </a:gs>
                <a:gs pos="0">
                  <a:schemeClr val="bg1">
                    <a:alpha val="80000"/>
                  </a:schemeClr>
                </a:gs>
                <a:gs pos="60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41D91D-DB18-49B2-8491-D9B58D9BEE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6857996" y="2528899"/>
              <a:ext cx="5333997" cy="4329101"/>
            </a:xfrm>
            <a:prstGeom prst="rect">
              <a:avLst/>
            </a:prstGeom>
            <a:gradFill flip="none" rotWithShape="1">
              <a:gsLst>
                <a:gs pos="0">
                  <a:schemeClr val="accent3"/>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F86D39DF-79DC-4886-9AE2-F36527F34AF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16388" y="3267076"/>
              <a:ext cx="7181848" cy="3590924"/>
              <a:chOff x="4116388" y="3267076"/>
              <a:chExt cx="7181848" cy="3590924"/>
            </a:xfrm>
          </p:grpSpPr>
          <p:sp>
            <p:nvSpPr>
              <p:cNvPr id="35" name="Rectangle 34">
                <a:extLst>
                  <a:ext uri="{FF2B5EF4-FFF2-40B4-BE49-F238E27FC236}">
                    <a16:creationId xmlns:a16="http://schemas.microsoft.com/office/drawing/2014/main" id="{C5420157-AB03-4BA5-9929-E6B8F5547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7707312" y="3267076"/>
                <a:ext cx="3590924" cy="3590924"/>
              </a:xfrm>
              <a:prstGeom prst="rect">
                <a:avLst/>
              </a:prstGeom>
              <a:gradFill flip="none" rotWithShape="1">
                <a:gsLst>
                  <a:gs pos="30000">
                    <a:schemeClr val="bg1">
                      <a:alpha val="60000"/>
                    </a:schemeClr>
                  </a:gs>
                  <a:gs pos="0">
                    <a:schemeClr val="bg1">
                      <a:alpha val="80000"/>
                    </a:schemeClr>
                  </a:gs>
                  <a:gs pos="65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C717704-1441-4185-ABBE-16BF31D64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4116388" y="3267076"/>
                <a:ext cx="3590924" cy="3590924"/>
              </a:xfrm>
              <a:prstGeom prst="rect">
                <a:avLst/>
              </a:prstGeom>
              <a:gradFill flip="none" rotWithShape="1">
                <a:gsLst>
                  <a:gs pos="30000">
                    <a:schemeClr val="bg1">
                      <a:alpha val="60000"/>
                    </a:schemeClr>
                  </a:gs>
                  <a:gs pos="0">
                    <a:schemeClr val="bg1">
                      <a:alpha val="80000"/>
                    </a:schemeClr>
                  </a:gs>
                  <a:gs pos="65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D83457A-292A-44C1-885A-14F02D9CA77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87081" y="2383098"/>
              <a:ext cx="8040462" cy="4474902"/>
              <a:chOff x="3687081" y="2383098"/>
              <a:chExt cx="8040462" cy="4474902"/>
            </a:xfrm>
          </p:grpSpPr>
          <p:sp>
            <p:nvSpPr>
              <p:cNvPr id="33" name="Rectangle 32">
                <a:extLst>
                  <a:ext uri="{FF2B5EF4-FFF2-40B4-BE49-F238E27FC236}">
                    <a16:creationId xmlns:a16="http://schemas.microsoft.com/office/drawing/2014/main" id="{F8445E20-1543-4F19-A6B8-589BCA87F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7707312" y="2383098"/>
                <a:ext cx="4020231" cy="4474902"/>
              </a:xfrm>
              <a:prstGeom prst="rect">
                <a:avLst/>
              </a:prstGeom>
              <a:gradFill flip="none" rotWithShape="1">
                <a:gsLst>
                  <a:gs pos="33000">
                    <a:schemeClr val="accent1">
                      <a:alpha val="60000"/>
                    </a:schemeClr>
                  </a:gs>
                  <a:gs pos="0">
                    <a:schemeClr val="accent1"/>
                  </a:gs>
                  <a:gs pos="64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A92AC4E9-39D2-47AB-83FA-800F4867B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3687081" y="2383098"/>
                <a:ext cx="4020231" cy="4474902"/>
              </a:xfrm>
              <a:prstGeom prst="rect">
                <a:avLst/>
              </a:prstGeom>
              <a:gradFill flip="none" rotWithShape="1">
                <a:gsLst>
                  <a:gs pos="33000">
                    <a:schemeClr val="accent1">
                      <a:alpha val="60000"/>
                    </a:schemeClr>
                  </a:gs>
                  <a:gs pos="0">
                    <a:schemeClr val="accent1"/>
                  </a:gs>
                  <a:gs pos="64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 name="Group 37">
            <a:extLst>
              <a:ext uri="{FF2B5EF4-FFF2-40B4-BE49-F238E27FC236}">
                <a16:creationId xmlns:a16="http://schemas.microsoft.com/office/drawing/2014/main" id="{197775A9-D29E-4DD8-A104-CCD5D95DD7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26224" cy="6550022"/>
            <a:chOff x="0" y="0"/>
            <a:chExt cx="9126224" cy="6550022"/>
          </a:xfrm>
        </p:grpSpPr>
        <p:sp>
          <p:nvSpPr>
            <p:cNvPr id="39" name="Rectangle 38">
              <a:extLst>
                <a:ext uri="{FF2B5EF4-FFF2-40B4-BE49-F238E27FC236}">
                  <a16:creationId xmlns:a16="http://schemas.microsoft.com/office/drawing/2014/main" id="{D69ACDB2-8064-4F44-BF0A-B10A7F9FDD07}"/>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flipH="1">
              <a:off x="1118453" y="-1118448"/>
              <a:ext cx="4709883" cy="6946785"/>
            </a:xfrm>
            <a:prstGeom prst="rect">
              <a:avLst/>
            </a:prstGeom>
            <a:gradFill flip="none" rotWithShape="1">
              <a:gsLst>
                <a:gs pos="19000">
                  <a:schemeClr val="bg1">
                    <a:alpha val="60000"/>
                  </a:schemeClr>
                </a:gs>
                <a:gs pos="0">
                  <a:schemeClr val="bg1">
                    <a:alpha val="80000"/>
                  </a:schemeClr>
                </a:gs>
                <a:gs pos="56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41F45B3D-9DBF-4E3B-B455-AFCA211AB22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14999" y="0"/>
              <a:ext cx="7896226" cy="5337178"/>
              <a:chOff x="901291" y="0"/>
              <a:chExt cx="7896226" cy="5337178"/>
            </a:xfrm>
          </p:grpSpPr>
          <p:sp>
            <p:nvSpPr>
              <p:cNvPr id="45" name="Rectangle 44">
                <a:extLst>
                  <a:ext uri="{FF2B5EF4-FFF2-40B4-BE49-F238E27FC236}">
                    <a16:creationId xmlns:a16="http://schemas.microsoft.com/office/drawing/2014/main" id="{EEEAE4C1-92FF-4AC6-B9EB-4B47A44031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01291" y="0"/>
                <a:ext cx="3948113" cy="5337178"/>
              </a:xfrm>
              <a:prstGeom prst="rect">
                <a:avLst/>
              </a:prstGeom>
              <a:gradFill flip="none" rotWithShape="1">
                <a:gsLst>
                  <a:gs pos="20000">
                    <a:srgbClr val="000000">
                      <a:alpha val="60000"/>
                    </a:srgbClr>
                  </a:gs>
                  <a:gs pos="0">
                    <a:schemeClr val="bg1">
                      <a:alpha val="80000"/>
                    </a:schemeClr>
                  </a:gs>
                  <a:gs pos="60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46" name="Rectangle 45">
                <a:extLst>
                  <a:ext uri="{FF2B5EF4-FFF2-40B4-BE49-F238E27FC236}">
                    <a16:creationId xmlns:a16="http://schemas.microsoft.com/office/drawing/2014/main" id="{E86DF69D-1051-4785-8ECF-1D97B6694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49404" y="0"/>
                <a:ext cx="3948113" cy="5337178"/>
              </a:xfrm>
              <a:prstGeom prst="rect">
                <a:avLst/>
              </a:prstGeom>
              <a:gradFill flip="none" rotWithShape="1">
                <a:gsLst>
                  <a:gs pos="20000">
                    <a:srgbClr val="000000">
                      <a:alpha val="60000"/>
                    </a:srgbClr>
                  </a:gs>
                  <a:gs pos="0">
                    <a:schemeClr val="bg1">
                      <a:alpha val="80000"/>
                    </a:schemeClr>
                  </a:gs>
                  <a:gs pos="60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41" name="Rectangle 40">
              <a:extLst>
                <a:ext uri="{FF2B5EF4-FFF2-40B4-BE49-F238E27FC236}">
                  <a16:creationId xmlns:a16="http://schemas.microsoft.com/office/drawing/2014/main" id="{DF8F9F7E-0D44-4279-9D75-BA90983D9DD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flipH="1">
              <a:off x="1419817" y="-1419815"/>
              <a:ext cx="5978955" cy="8818587"/>
            </a:xfrm>
            <a:prstGeom prst="rect">
              <a:avLst/>
            </a:prstGeom>
            <a:gradFill flip="none" rotWithShape="1">
              <a:gsLst>
                <a:gs pos="0">
                  <a:schemeClr val="accent2"/>
                </a:gs>
                <a:gs pos="5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11B9F6AF-DCF0-4782-82E7-D08646AE7AB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0"/>
              <a:ext cx="9126224" cy="6550022"/>
              <a:chOff x="0" y="0"/>
              <a:chExt cx="9126224" cy="6550022"/>
            </a:xfrm>
          </p:grpSpPr>
          <p:sp>
            <p:nvSpPr>
              <p:cNvPr id="43" name="Rectangle 42">
                <a:extLst>
                  <a:ext uri="{FF2B5EF4-FFF2-40B4-BE49-F238E27FC236}">
                    <a16:creationId xmlns:a16="http://schemas.microsoft.com/office/drawing/2014/main" id="{2F8DE31B-4A50-4D6B-A805-A5D232DC4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4563112" cy="6550022"/>
              </a:xfrm>
              <a:prstGeom prst="rect">
                <a:avLst/>
              </a:prstGeom>
              <a:gradFill flip="none" rotWithShape="1">
                <a:gsLst>
                  <a:gs pos="39000">
                    <a:schemeClr val="accent1">
                      <a:alpha val="40000"/>
                    </a:schemeClr>
                  </a:gs>
                  <a:gs pos="0">
                    <a:schemeClr val="accent1"/>
                  </a:gs>
                  <a:gs pos="57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F7B5306D-2C87-4F24-AF90-9716A04102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63112" y="0"/>
                <a:ext cx="4563112" cy="6550022"/>
              </a:xfrm>
              <a:prstGeom prst="rect">
                <a:avLst/>
              </a:prstGeom>
              <a:gradFill flip="none" rotWithShape="1">
                <a:gsLst>
                  <a:gs pos="39000">
                    <a:schemeClr val="accent1">
                      <a:alpha val="40000"/>
                    </a:schemeClr>
                  </a:gs>
                  <a:gs pos="0">
                    <a:schemeClr val="accent1"/>
                  </a:gs>
                  <a:gs pos="57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Τίτλος 1">
            <a:extLst>
              <a:ext uri="{FF2B5EF4-FFF2-40B4-BE49-F238E27FC236}">
                <a16:creationId xmlns:a16="http://schemas.microsoft.com/office/drawing/2014/main" id="{82DE1484-ED3A-7536-2792-A4D3669FF87B}"/>
              </a:ext>
            </a:extLst>
          </p:cNvPr>
          <p:cNvSpPr>
            <a:spLocks noGrp="1"/>
          </p:cNvSpPr>
          <p:nvPr>
            <p:ph type="title"/>
          </p:nvPr>
        </p:nvSpPr>
        <p:spPr>
          <a:xfrm>
            <a:off x="47631" y="493107"/>
            <a:ext cx="6373812" cy="3789113"/>
          </a:xfrm>
        </p:spPr>
        <p:txBody>
          <a:bodyPr vert="horz" lIns="91440" tIns="45720" rIns="91440" bIns="45720" rtlCol="0" anchor="t">
            <a:normAutofit/>
          </a:bodyPr>
          <a:lstStyle/>
          <a:p>
            <a:r>
              <a:rPr lang="en-US" sz="8000" dirty="0" err="1">
                <a:solidFill>
                  <a:srgbClr val="FFFFFF"/>
                </a:solidFill>
              </a:rPr>
              <a:t>Τεχνικές</a:t>
            </a:r>
            <a:r>
              <a:rPr lang="en-US" sz="8000" dirty="0">
                <a:solidFill>
                  <a:srgbClr val="FFFFFF"/>
                </a:solidFill>
              </a:rPr>
              <a:t> Χα</a:t>
            </a:r>
            <a:r>
              <a:rPr lang="en-US" sz="8000" dirty="0" err="1">
                <a:solidFill>
                  <a:srgbClr val="FFFFFF"/>
                </a:solidFill>
              </a:rPr>
              <a:t>λάρωσης</a:t>
            </a:r>
            <a:endParaRPr lang="en-US" sz="8000" dirty="0" err="1"/>
          </a:p>
        </p:txBody>
      </p:sp>
      <p:graphicFrame>
        <p:nvGraphicFramePr>
          <p:cNvPr id="5" name="Θέση περιεχομένου 2">
            <a:extLst>
              <a:ext uri="{FF2B5EF4-FFF2-40B4-BE49-F238E27FC236}">
                <a16:creationId xmlns:a16="http://schemas.microsoft.com/office/drawing/2014/main" id="{39C52D5D-E888-2BF2-8233-AAA049937632}"/>
              </a:ext>
            </a:extLst>
          </p:cNvPr>
          <p:cNvGraphicFramePr>
            <a:graphicFrameLocks noGrp="1"/>
          </p:cNvGraphicFramePr>
          <p:nvPr>
            <p:ph idx="1"/>
            <p:extLst>
              <p:ext uri="{D42A27DB-BD31-4B8C-83A1-F6EECF244321}">
                <p14:modId xmlns:p14="http://schemas.microsoft.com/office/powerpoint/2010/main" val="3126924652"/>
              </p:ext>
            </p:extLst>
          </p:nvPr>
        </p:nvGraphicFramePr>
        <p:xfrm>
          <a:off x="5232400" y="563446"/>
          <a:ext cx="6408738"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6292975"/>
      </p:ext>
    </p:extLst>
  </p:cSld>
  <p:clrMapOvr>
    <a:masterClrMapping/>
  </p:clrMapOvr>
</p:sld>
</file>

<file path=ppt/theme/theme1.xml><?xml version="1.0" encoding="utf-8"?>
<a:theme xmlns:a="http://schemas.openxmlformats.org/drawingml/2006/main" name="GlowVTI">
  <a:themeElements>
    <a:clrScheme name="Glow">
      <a:dk1>
        <a:sysClr val="windowText" lastClr="000000"/>
      </a:dk1>
      <a:lt1>
        <a:sysClr val="window" lastClr="FFFFFF"/>
      </a:lt1>
      <a:dk2>
        <a:srgbClr val="000000"/>
      </a:dk2>
      <a:lt2>
        <a:srgbClr val="F2F2F2"/>
      </a:lt2>
      <a:accent1>
        <a:srgbClr val="00BAC8"/>
      </a:accent1>
      <a:accent2>
        <a:srgbClr val="794DFF"/>
      </a:accent2>
      <a:accent3>
        <a:srgbClr val="00D17D"/>
      </a:accent3>
      <a:accent4>
        <a:srgbClr val="E69500"/>
      </a:accent4>
      <a:accent5>
        <a:srgbClr val="FE5D21"/>
      </a:accent5>
      <a:accent6>
        <a:srgbClr val="404040"/>
      </a:accent6>
      <a:hlink>
        <a:srgbClr val="3E8FF1"/>
      </a:hlink>
      <a:folHlink>
        <a:srgbClr val="939393"/>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GlowVTI</vt:lpstr>
      <vt:lpstr>ΨΥΧΟΛΟΓΙΚΕΣ ΔΕΞΙΟΤΗΤΕΣ  ΣΕ ΑΘΛΗΤΕΣ ΑΜΕΑ</vt:lpstr>
      <vt:lpstr>Τι είναι οι Ψυχολογικές Δεξιότητες;</vt:lpstr>
      <vt:lpstr>Eξάσκηση Ψυχολογικών Δεξιοτήτων (PST)</vt:lpstr>
      <vt:lpstr>Προϋπόθεση για PST:  Εκτίμηση Αναγκών</vt:lpstr>
      <vt:lpstr>Βασικές Ψυχολογικές Δεξιότητες</vt:lpstr>
      <vt:lpstr>Τι είναι ο Καθορισμός Στόχων;</vt:lpstr>
      <vt:lpstr>Τι είναι η Αυτοομιλία;</vt:lpstr>
      <vt:lpstr>Τι είναι η Νοερή Απεικόνιση;</vt:lpstr>
      <vt:lpstr>Τεχνικές Χαλάρωσης</vt:lpstr>
      <vt:lpstr>Ρουτίνες</vt:lpstr>
      <vt:lpstr>Ασκήσεις Προσομοίωσης =  Βασικό Μέσο για PST</vt:lpstr>
      <vt:lpstr>Οφέλη PST:</vt:lpstr>
      <vt:lpstr>ΒΙΒΛΙΟΓΡΑΦΙΑ</vt:lpstr>
      <vt:lpstr>ΣΤΟΙΧΕΙΑ ΕΠΙΚΟΙΝΩΝΙΑΣ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
  <cp:revision>440</cp:revision>
  <dcterms:created xsi:type="dcterms:W3CDTF">2022-12-02T18:35:06Z</dcterms:created>
  <dcterms:modified xsi:type="dcterms:W3CDTF">2022-12-03T00:05:30Z</dcterms:modified>
</cp:coreProperties>
</file>