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69" r:id="rId4"/>
    <p:sldId id="280" r:id="rId5"/>
    <p:sldId id="281" r:id="rId6"/>
    <p:sldId id="274" r:id="rId7"/>
    <p:sldId id="275" r:id="rId8"/>
    <p:sldId id="262" r:id="rId9"/>
    <p:sldId id="279" r:id="rId10"/>
    <p:sldId id="278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25"/>
    <p:restoredTop sz="95567"/>
  </p:normalViewPr>
  <p:slideViewPr>
    <p:cSldViewPr snapToGrid="0" snapToObjects="1">
      <p:cViewPr varScale="1">
        <p:scale>
          <a:sx n="70" d="100"/>
          <a:sy n="70" d="100"/>
        </p:scale>
        <p:origin x="1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32B32-CB15-8E4C-AD7F-587DA5B0B8A2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94A0A1A-85F1-A644-8A71-23832EBC9E1F}">
      <dgm:prSet phldrT="[Κείμενο]"/>
      <dgm:spPr/>
      <dgm:t>
        <a:bodyPr/>
        <a:lstStyle/>
        <a:p>
          <a:r>
            <a:rPr lang="el-GR"/>
            <a:t>Αποκατάσταση</a:t>
          </a:r>
          <a:endParaRPr lang="el-GR" dirty="0"/>
        </a:p>
      </dgm:t>
    </dgm:pt>
    <dgm:pt modelId="{F205A8D3-501A-C944-895D-3CF6442BBD80}" type="parTrans" cxnId="{3A16DA76-DAB7-9D4F-A76E-609FE0F19579}">
      <dgm:prSet/>
      <dgm:spPr/>
      <dgm:t>
        <a:bodyPr/>
        <a:lstStyle/>
        <a:p>
          <a:endParaRPr lang="el-GR"/>
        </a:p>
      </dgm:t>
    </dgm:pt>
    <dgm:pt modelId="{C501ED68-7BB3-6F46-A40E-27494CA6E1A5}" type="sibTrans" cxnId="{3A16DA76-DAB7-9D4F-A76E-609FE0F19579}">
      <dgm:prSet/>
      <dgm:spPr/>
      <dgm:t>
        <a:bodyPr/>
        <a:lstStyle/>
        <a:p>
          <a:endParaRPr lang="el-GR"/>
        </a:p>
      </dgm:t>
    </dgm:pt>
    <dgm:pt modelId="{21FABA47-6047-B144-94D0-06E2598249F9}">
      <dgm:prSet phldrT="[Κείμενο]"/>
      <dgm:spPr/>
      <dgm:t>
        <a:bodyPr/>
        <a:lstStyle/>
        <a:p>
          <a:pPr rtl="0"/>
          <a:r>
            <a:rPr lang="el-GR" dirty="0"/>
            <a:t>Εκμάθηση Επιτραπέζια Αντισφαίρισης</a:t>
          </a:r>
        </a:p>
      </dgm:t>
    </dgm:pt>
    <dgm:pt modelId="{FB3F424B-9886-9D49-B86B-6AB3F0A8EA7D}" type="parTrans" cxnId="{1BB3E1BA-D76A-F04F-A56D-07D3964054AE}">
      <dgm:prSet/>
      <dgm:spPr/>
      <dgm:t>
        <a:bodyPr/>
        <a:lstStyle/>
        <a:p>
          <a:endParaRPr lang="el-GR"/>
        </a:p>
      </dgm:t>
    </dgm:pt>
    <dgm:pt modelId="{D6BCA8BF-2898-474A-A0D9-A730E9E65809}" type="sibTrans" cxnId="{1BB3E1BA-D76A-F04F-A56D-07D3964054AE}">
      <dgm:prSet/>
      <dgm:spPr/>
      <dgm:t>
        <a:bodyPr/>
        <a:lstStyle/>
        <a:p>
          <a:endParaRPr lang="el-GR"/>
        </a:p>
      </dgm:t>
    </dgm:pt>
    <dgm:pt modelId="{981961F4-3354-004B-ACA5-4779C671F735}">
      <dgm:prSet phldrT="[Κείμενο]"/>
      <dgm:spPr/>
      <dgm:t>
        <a:bodyPr/>
        <a:lstStyle/>
        <a:p>
          <a:pPr rtl="0"/>
          <a:r>
            <a:rPr lang="el-GR" dirty="0"/>
            <a:t>Εργοθεραπεία</a:t>
          </a:r>
        </a:p>
      </dgm:t>
    </dgm:pt>
    <dgm:pt modelId="{B8D1C664-566D-9348-96A3-CA7F6B13FDDD}" type="parTrans" cxnId="{7E042DB3-348C-CD47-910F-200FE9FFF3B6}">
      <dgm:prSet/>
      <dgm:spPr/>
      <dgm:t>
        <a:bodyPr/>
        <a:lstStyle/>
        <a:p>
          <a:endParaRPr lang="el-GR"/>
        </a:p>
      </dgm:t>
    </dgm:pt>
    <dgm:pt modelId="{2A78D95B-5EF9-2040-BB94-0EA3C4A5773A}" type="sibTrans" cxnId="{7E042DB3-348C-CD47-910F-200FE9FFF3B6}">
      <dgm:prSet/>
      <dgm:spPr/>
      <dgm:t>
        <a:bodyPr/>
        <a:lstStyle/>
        <a:p>
          <a:endParaRPr lang="el-GR"/>
        </a:p>
      </dgm:t>
    </dgm:pt>
    <dgm:pt modelId="{F86866B2-39FF-6643-AB00-8733972A2053}">
      <dgm:prSet phldrT="[Κείμενο]"/>
      <dgm:spPr/>
      <dgm:t>
        <a:bodyPr/>
        <a:lstStyle/>
        <a:p>
          <a:pPr rtl="0"/>
          <a:r>
            <a:rPr lang="el-GR" dirty="0"/>
            <a:t>Φυσική Ιατρική/ Φυσικοθεραπεία</a:t>
          </a:r>
        </a:p>
      </dgm:t>
    </dgm:pt>
    <dgm:pt modelId="{EEF4944F-320E-8248-BEFA-390B93D2B3EF}" type="parTrans" cxnId="{CF35FB2D-7F58-6D48-93F5-D858B77061CA}">
      <dgm:prSet/>
      <dgm:spPr/>
      <dgm:t>
        <a:bodyPr/>
        <a:lstStyle/>
        <a:p>
          <a:endParaRPr lang="el-GR"/>
        </a:p>
      </dgm:t>
    </dgm:pt>
    <dgm:pt modelId="{18726AA8-B607-0F44-99FF-C824AF86D0D9}" type="sibTrans" cxnId="{CF35FB2D-7F58-6D48-93F5-D858B77061CA}">
      <dgm:prSet/>
      <dgm:spPr/>
      <dgm:t>
        <a:bodyPr/>
        <a:lstStyle/>
        <a:p>
          <a:endParaRPr lang="el-GR"/>
        </a:p>
      </dgm:t>
    </dgm:pt>
    <dgm:pt modelId="{3B0F31BA-D996-EE45-B9A7-15F1EE0B5F83}">
      <dgm:prSet phldrT="[Κείμενο]"/>
      <dgm:spPr/>
      <dgm:t>
        <a:bodyPr/>
        <a:lstStyle/>
        <a:p>
          <a:pPr rtl="0"/>
          <a:r>
            <a:rPr lang="el-GR" dirty="0"/>
            <a:t>Ψυχολογία</a:t>
          </a:r>
        </a:p>
      </dgm:t>
    </dgm:pt>
    <dgm:pt modelId="{B3127D25-A07B-7C4C-B623-B53CADE962A1}" type="parTrans" cxnId="{AA2A5557-3E63-2D41-8F7A-6020E34FD2C7}">
      <dgm:prSet/>
      <dgm:spPr/>
      <dgm:t>
        <a:bodyPr/>
        <a:lstStyle/>
        <a:p>
          <a:endParaRPr lang="el-GR"/>
        </a:p>
      </dgm:t>
    </dgm:pt>
    <dgm:pt modelId="{7F1378F2-4227-704F-9C80-E4E2474067B4}" type="sibTrans" cxnId="{AA2A5557-3E63-2D41-8F7A-6020E34FD2C7}">
      <dgm:prSet/>
      <dgm:spPr/>
      <dgm:t>
        <a:bodyPr/>
        <a:lstStyle/>
        <a:p>
          <a:endParaRPr lang="el-GR"/>
        </a:p>
      </dgm:t>
    </dgm:pt>
    <dgm:pt modelId="{FE3CA3DA-2B9E-F040-B1B7-08DAF434434C}" type="pres">
      <dgm:prSet presAssocID="{5E732B32-CB15-8E4C-AD7F-587DA5B0B8A2}" presName="composite" presStyleCnt="0">
        <dgm:presLayoutVars>
          <dgm:chMax val="1"/>
          <dgm:dir/>
          <dgm:resizeHandles val="exact"/>
        </dgm:presLayoutVars>
      </dgm:prSet>
      <dgm:spPr/>
    </dgm:pt>
    <dgm:pt modelId="{B548E57C-5C5D-6D4C-BD29-1C12C3CC78CA}" type="pres">
      <dgm:prSet presAssocID="{5E732B32-CB15-8E4C-AD7F-587DA5B0B8A2}" presName="radial" presStyleCnt="0">
        <dgm:presLayoutVars>
          <dgm:animLvl val="ctr"/>
        </dgm:presLayoutVars>
      </dgm:prSet>
      <dgm:spPr/>
    </dgm:pt>
    <dgm:pt modelId="{A0A87FD3-C283-484F-836F-47198B749D7E}" type="pres">
      <dgm:prSet presAssocID="{794A0A1A-85F1-A644-8A71-23832EBC9E1F}" presName="centerShape" presStyleLbl="vennNode1" presStyleIdx="0" presStyleCnt="5"/>
      <dgm:spPr/>
    </dgm:pt>
    <dgm:pt modelId="{753F434E-93C1-7647-84FB-2BA7E225CE87}" type="pres">
      <dgm:prSet presAssocID="{21FABA47-6047-B144-94D0-06E2598249F9}" presName="node" presStyleLbl="vennNode1" presStyleIdx="1" presStyleCnt="5">
        <dgm:presLayoutVars>
          <dgm:bulletEnabled val="1"/>
        </dgm:presLayoutVars>
      </dgm:prSet>
      <dgm:spPr/>
    </dgm:pt>
    <dgm:pt modelId="{33D1AF53-971B-9E4D-8F74-E2128A136FBB}" type="pres">
      <dgm:prSet presAssocID="{981961F4-3354-004B-ACA5-4779C671F735}" presName="node" presStyleLbl="vennNode1" presStyleIdx="2" presStyleCnt="5">
        <dgm:presLayoutVars>
          <dgm:bulletEnabled val="1"/>
        </dgm:presLayoutVars>
      </dgm:prSet>
      <dgm:spPr/>
    </dgm:pt>
    <dgm:pt modelId="{A6A8D352-8C49-9E4F-B99C-4F78F4C1AB8A}" type="pres">
      <dgm:prSet presAssocID="{F86866B2-39FF-6643-AB00-8733972A2053}" presName="node" presStyleLbl="vennNode1" presStyleIdx="3" presStyleCnt="5">
        <dgm:presLayoutVars>
          <dgm:bulletEnabled val="1"/>
        </dgm:presLayoutVars>
      </dgm:prSet>
      <dgm:spPr/>
    </dgm:pt>
    <dgm:pt modelId="{A5F1B8AB-0B33-F449-A09F-7991773B0A2F}" type="pres">
      <dgm:prSet presAssocID="{3B0F31BA-D996-EE45-B9A7-15F1EE0B5F83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CF35FB2D-7F58-6D48-93F5-D858B77061CA}" srcId="{794A0A1A-85F1-A644-8A71-23832EBC9E1F}" destId="{F86866B2-39FF-6643-AB00-8733972A2053}" srcOrd="2" destOrd="0" parTransId="{EEF4944F-320E-8248-BEFA-390B93D2B3EF}" sibTransId="{18726AA8-B607-0F44-99FF-C824AF86D0D9}"/>
    <dgm:cxn modelId="{A25CAF51-BCA6-0040-A9A1-26BB5215523B}" type="presOf" srcId="{3B0F31BA-D996-EE45-B9A7-15F1EE0B5F83}" destId="{A5F1B8AB-0B33-F449-A09F-7991773B0A2F}" srcOrd="0" destOrd="0" presId="urn:microsoft.com/office/officeart/2005/8/layout/radial3"/>
    <dgm:cxn modelId="{ED7C0854-21D0-A349-8DC6-9A48B0AC9451}" type="presOf" srcId="{981961F4-3354-004B-ACA5-4779C671F735}" destId="{33D1AF53-971B-9E4D-8F74-E2128A136FBB}" srcOrd="0" destOrd="0" presId="urn:microsoft.com/office/officeart/2005/8/layout/radial3"/>
    <dgm:cxn modelId="{AA2A5557-3E63-2D41-8F7A-6020E34FD2C7}" srcId="{794A0A1A-85F1-A644-8A71-23832EBC9E1F}" destId="{3B0F31BA-D996-EE45-B9A7-15F1EE0B5F83}" srcOrd="3" destOrd="0" parTransId="{B3127D25-A07B-7C4C-B623-B53CADE962A1}" sibTransId="{7F1378F2-4227-704F-9C80-E4E2474067B4}"/>
    <dgm:cxn modelId="{2D64026E-3432-4141-9FF7-59075793C622}" type="presOf" srcId="{F86866B2-39FF-6643-AB00-8733972A2053}" destId="{A6A8D352-8C49-9E4F-B99C-4F78F4C1AB8A}" srcOrd="0" destOrd="0" presId="urn:microsoft.com/office/officeart/2005/8/layout/radial3"/>
    <dgm:cxn modelId="{3A16DA76-DAB7-9D4F-A76E-609FE0F19579}" srcId="{5E732B32-CB15-8E4C-AD7F-587DA5B0B8A2}" destId="{794A0A1A-85F1-A644-8A71-23832EBC9E1F}" srcOrd="0" destOrd="0" parTransId="{F205A8D3-501A-C944-895D-3CF6442BBD80}" sibTransId="{C501ED68-7BB3-6F46-A40E-27494CA6E1A5}"/>
    <dgm:cxn modelId="{B2C68781-0C5B-9645-8F15-8E046E4535F6}" type="presOf" srcId="{794A0A1A-85F1-A644-8A71-23832EBC9E1F}" destId="{A0A87FD3-C283-484F-836F-47198B749D7E}" srcOrd="0" destOrd="0" presId="urn:microsoft.com/office/officeart/2005/8/layout/radial3"/>
    <dgm:cxn modelId="{E72BCD91-4B9A-9B42-9D07-ADF920E4E69B}" type="presOf" srcId="{21FABA47-6047-B144-94D0-06E2598249F9}" destId="{753F434E-93C1-7647-84FB-2BA7E225CE87}" srcOrd="0" destOrd="0" presId="urn:microsoft.com/office/officeart/2005/8/layout/radial3"/>
    <dgm:cxn modelId="{AA78C09D-B4B5-C744-80EA-7906C4DDBB65}" type="presOf" srcId="{5E732B32-CB15-8E4C-AD7F-587DA5B0B8A2}" destId="{FE3CA3DA-2B9E-F040-B1B7-08DAF434434C}" srcOrd="0" destOrd="0" presId="urn:microsoft.com/office/officeart/2005/8/layout/radial3"/>
    <dgm:cxn modelId="{7E042DB3-348C-CD47-910F-200FE9FFF3B6}" srcId="{794A0A1A-85F1-A644-8A71-23832EBC9E1F}" destId="{981961F4-3354-004B-ACA5-4779C671F735}" srcOrd="1" destOrd="0" parTransId="{B8D1C664-566D-9348-96A3-CA7F6B13FDDD}" sibTransId="{2A78D95B-5EF9-2040-BB94-0EA3C4A5773A}"/>
    <dgm:cxn modelId="{1BB3E1BA-D76A-F04F-A56D-07D3964054AE}" srcId="{794A0A1A-85F1-A644-8A71-23832EBC9E1F}" destId="{21FABA47-6047-B144-94D0-06E2598249F9}" srcOrd="0" destOrd="0" parTransId="{FB3F424B-9886-9D49-B86B-6AB3F0A8EA7D}" sibTransId="{D6BCA8BF-2898-474A-A0D9-A730E9E65809}"/>
    <dgm:cxn modelId="{66AB6649-F840-204C-B038-E03785589035}" type="presParOf" srcId="{FE3CA3DA-2B9E-F040-B1B7-08DAF434434C}" destId="{B548E57C-5C5D-6D4C-BD29-1C12C3CC78CA}" srcOrd="0" destOrd="0" presId="urn:microsoft.com/office/officeart/2005/8/layout/radial3"/>
    <dgm:cxn modelId="{D0173058-490D-3C4E-BDD7-CB2D18CFC91C}" type="presParOf" srcId="{B548E57C-5C5D-6D4C-BD29-1C12C3CC78CA}" destId="{A0A87FD3-C283-484F-836F-47198B749D7E}" srcOrd="0" destOrd="0" presId="urn:microsoft.com/office/officeart/2005/8/layout/radial3"/>
    <dgm:cxn modelId="{6673ACB5-F3FB-BA4A-B169-83FF2CF4A91A}" type="presParOf" srcId="{B548E57C-5C5D-6D4C-BD29-1C12C3CC78CA}" destId="{753F434E-93C1-7647-84FB-2BA7E225CE87}" srcOrd="1" destOrd="0" presId="urn:microsoft.com/office/officeart/2005/8/layout/radial3"/>
    <dgm:cxn modelId="{04FDF66C-7D3A-C84A-8C53-2063F83D6867}" type="presParOf" srcId="{B548E57C-5C5D-6D4C-BD29-1C12C3CC78CA}" destId="{33D1AF53-971B-9E4D-8F74-E2128A136FBB}" srcOrd="2" destOrd="0" presId="urn:microsoft.com/office/officeart/2005/8/layout/radial3"/>
    <dgm:cxn modelId="{4E68786D-D3A2-3D47-AE45-EB4143D163E6}" type="presParOf" srcId="{B548E57C-5C5D-6D4C-BD29-1C12C3CC78CA}" destId="{A6A8D352-8C49-9E4F-B99C-4F78F4C1AB8A}" srcOrd="3" destOrd="0" presId="urn:microsoft.com/office/officeart/2005/8/layout/radial3"/>
    <dgm:cxn modelId="{9C4155E6-2150-4D49-AA07-438867D4BBE8}" type="presParOf" srcId="{B548E57C-5C5D-6D4C-BD29-1C12C3CC78CA}" destId="{A5F1B8AB-0B33-F449-A09F-7991773B0A2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87FD3-C283-484F-836F-47198B749D7E}">
      <dsp:nvSpPr>
        <dsp:cNvPr id="0" name=""/>
        <dsp:cNvSpPr/>
      </dsp:nvSpPr>
      <dsp:spPr>
        <a:xfrm>
          <a:off x="2271994" y="1095968"/>
          <a:ext cx="2730307" cy="2730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Αποκατάσταση</a:t>
          </a:r>
          <a:endParaRPr lang="el-GR" sz="2300" kern="1200" dirty="0"/>
        </a:p>
      </dsp:txBody>
      <dsp:txXfrm>
        <a:off x="2671838" y="1495812"/>
        <a:ext cx="1930619" cy="1930619"/>
      </dsp:txXfrm>
    </dsp:sp>
    <dsp:sp modelId="{753F434E-93C1-7647-84FB-2BA7E225CE87}">
      <dsp:nvSpPr>
        <dsp:cNvPr id="0" name=""/>
        <dsp:cNvSpPr/>
      </dsp:nvSpPr>
      <dsp:spPr>
        <a:xfrm>
          <a:off x="2954571" y="487"/>
          <a:ext cx="1365153" cy="13651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kern="1200" dirty="0"/>
            <a:t>Εκμάθηση Επιτραπέζια Αντισφαίρισης</a:t>
          </a:r>
        </a:p>
      </dsp:txBody>
      <dsp:txXfrm>
        <a:off x="3154493" y="200409"/>
        <a:ext cx="965309" cy="965309"/>
      </dsp:txXfrm>
    </dsp:sp>
    <dsp:sp modelId="{33D1AF53-971B-9E4D-8F74-E2128A136FBB}">
      <dsp:nvSpPr>
        <dsp:cNvPr id="0" name=""/>
        <dsp:cNvSpPr/>
      </dsp:nvSpPr>
      <dsp:spPr>
        <a:xfrm>
          <a:off x="4732629" y="1778545"/>
          <a:ext cx="1365153" cy="13651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kern="1200" dirty="0"/>
            <a:t>Εργοθεραπεία</a:t>
          </a:r>
        </a:p>
      </dsp:txBody>
      <dsp:txXfrm>
        <a:off x="4932551" y="1978467"/>
        <a:ext cx="965309" cy="965309"/>
      </dsp:txXfrm>
    </dsp:sp>
    <dsp:sp modelId="{A6A8D352-8C49-9E4F-B99C-4F78F4C1AB8A}">
      <dsp:nvSpPr>
        <dsp:cNvPr id="0" name=""/>
        <dsp:cNvSpPr/>
      </dsp:nvSpPr>
      <dsp:spPr>
        <a:xfrm>
          <a:off x="2954571" y="3556603"/>
          <a:ext cx="1365153" cy="13651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kern="1200" dirty="0"/>
            <a:t>Φυσική Ιατρική/ Φυσικοθεραπεία</a:t>
          </a:r>
        </a:p>
      </dsp:txBody>
      <dsp:txXfrm>
        <a:off x="3154493" y="3756525"/>
        <a:ext cx="965309" cy="965309"/>
      </dsp:txXfrm>
    </dsp:sp>
    <dsp:sp modelId="{A5F1B8AB-0B33-F449-A09F-7991773B0A2F}">
      <dsp:nvSpPr>
        <dsp:cNvPr id="0" name=""/>
        <dsp:cNvSpPr/>
      </dsp:nvSpPr>
      <dsp:spPr>
        <a:xfrm>
          <a:off x="1176513" y="1778545"/>
          <a:ext cx="1365153" cy="13651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kern="1200" dirty="0"/>
            <a:t>Ψυχολογία</a:t>
          </a:r>
        </a:p>
      </dsp:txBody>
      <dsp:txXfrm>
        <a:off x="1376435" y="1978467"/>
        <a:ext cx="965309" cy="965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EB1DF4-83B6-9743-9032-C18BC505C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1E93FB0-4591-B641-91B4-8C4034B52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C859A71-3480-A24A-AF06-0FA52C5E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0BFA6DE-EF38-CA44-9E74-5FF2B82C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AE79DE-13F5-4E4D-AAFA-ADE61FCC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956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BEFECF-EEBA-F244-930D-B29612B4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12A7E49-B287-754B-93AE-B2D15D82C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ABAAD38-0E6D-2A4F-8B6D-D83ADED0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8013AA1-566B-C949-9884-AAF09587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4E542E-209A-0B47-9265-9853BA12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345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64D506E-31A2-7741-BD64-57DBCA20F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D9FE678-7D85-5E41-B0D1-B7FC9DB3C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15F95F-7A5E-DC4E-9232-0C5AA055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B3D7AE-9223-7D48-97CA-069C1B8B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5B1141-044F-B94E-A6E0-C604B174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27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917656-41D0-564D-A123-3B5BB746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622E5F-4AF7-8D4B-AC12-67EF0045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B23507B-011C-5143-85E2-6C8DFDBA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905AD40-66DF-4A4B-8B38-4E1F138B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72B0CF-D76E-4749-8A88-0A988EA2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32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390245-024E-A647-9486-A056B256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CB6C964-D5CA-6547-8B2B-231FAA849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719190-1EFA-2040-AED7-3654EDD4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3A3568-11EC-0C4B-B03B-942AA103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6F9AAFB-06AB-CE4F-9787-0F92E81E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211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F1FC23-5C4D-F44A-89F5-334804C9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65CC65-28C8-A846-948A-DE0E3DD98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1BFB26-6A24-3F43-A856-2AFCA3DD6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5C62BE6-B3C2-934B-BEC4-09F4F3F0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2D7138-6964-2C43-BB62-211C43A2A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110CEE2-1E3B-B74F-97B5-7B30D37D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209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3927D9-F969-5F40-BD0E-B8C997F6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C8C4B2D-965A-9642-8084-E76D003C0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670068F-957A-544A-B9A3-6F234F67B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DABB519-D2D8-D74F-AA7C-5A7FFA134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1DB2133-B090-CC44-91BD-760018BB7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8F2CFAB-BF10-DE4E-8944-786CB621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154CD74-AF61-2647-9372-F3282D40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B382DB9-4E84-6C40-A91F-B9F47B85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202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295223-1863-EB48-AA27-EB91FD69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2C0039E-F1FC-A847-96DF-BA657D9E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37FF0DC-14F9-A145-906A-260CD071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44CB01A-AA98-F849-87D8-0743B1BE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56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6181BB57-2739-804E-8BCA-E57889C1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CADD0C9-7541-B548-B255-D5470DD4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1BE09A-1DB3-5341-80B7-4FE3F438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160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34A07A-8743-1649-978F-AE68FFFC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526314-CED9-C144-BC4A-D207436D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C52FB6A-6622-B04B-9A0B-4143225C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A1073E1-F15F-E646-90D6-DD430DD8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B48BF09-1C91-9B47-98A0-2440A396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41E6CB8-7338-6D46-833A-FB6146D0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180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125200-1AF8-BF47-B3A2-2F76706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6F00F8D-E297-E741-8127-91BACAFBE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14D3F8A-A5D0-9542-AB15-655A4A688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B928D58-C021-0741-913B-5713E462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F099C9-244B-604C-B2A3-5E64B7E2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903AF5-8A0A-4C4F-A5DE-68E25C9A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407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1A1966A-CDAD-4546-B744-345E031B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353B7F5-357B-3541-AF82-B4FFABC7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807C108-4DF5-C344-9A62-32D624406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7A2D6-5229-DA4C-855A-878658CBFAFC}" type="datetimeFigureOut">
              <a:rPr lang="el-GR" smtClean="0"/>
              <a:t>2/12/22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D79831-19E1-6F4A-8B8D-1A2350D9A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7D4CC27-72FE-5546-B737-FDA4F8C29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1298F-C94E-9F4A-8DD8-D5592E9BA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11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AA75B83-B601-6642-9B6A-E6B52421B0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2666999" y="-2666999"/>
            <a:ext cx="6858001" cy="121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9EAAA1-C73D-C24E-8E44-CD9DCA3F325E}"/>
              </a:ext>
            </a:extLst>
          </p:cNvPr>
          <p:cNvSpPr txBox="1"/>
          <p:nvPr/>
        </p:nvSpPr>
        <p:spPr>
          <a:xfrm>
            <a:off x="736600" y="215900"/>
            <a:ext cx="1125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err="1">
                <a:effectLst/>
                <a:latin typeface="Calibri" panose="020F0502020204030204" pitchFamily="34" charset="0"/>
              </a:rPr>
              <a:t>Μέθοδος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προπόνησης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στην 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επιτραπέζια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αντισφαίριση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για 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αθλητές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ΑμεΑ (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Μοντέλο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 </a:t>
            </a:r>
            <a:r>
              <a:rPr lang="el-GR" sz="3200" b="1" i="1" dirty="0" err="1">
                <a:effectLst/>
                <a:latin typeface="Calibri" panose="020F0502020204030204" pitchFamily="34" charset="0"/>
              </a:rPr>
              <a:t>Πολίτση</a:t>
            </a:r>
            <a:r>
              <a:rPr lang="el-GR" sz="3200" b="1" i="1" dirty="0">
                <a:effectLst/>
                <a:latin typeface="Calibri" panose="020F0502020204030204" pitchFamily="34" charset="0"/>
              </a:rPr>
              <a:t>) </a:t>
            </a:r>
            <a:endParaRPr lang="el-GR" sz="3200" i="1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56C03-F01D-964E-9225-3B8311637C28}"/>
              </a:ext>
            </a:extLst>
          </p:cNvPr>
          <p:cNvSpPr txBox="1"/>
          <p:nvPr/>
        </p:nvSpPr>
        <p:spPr>
          <a:xfrm flipH="1">
            <a:off x="3142631" y="4991462"/>
            <a:ext cx="5906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dirty="0"/>
              <a:t>Πολίτσης Πολυχρόνης     </a:t>
            </a:r>
          </a:p>
          <a:p>
            <a:pPr algn="ctr"/>
            <a:r>
              <a:rPr lang="el-GR" sz="2200" dirty="0"/>
              <a:t>Ψυχολόγος </a:t>
            </a:r>
          </a:p>
          <a:p>
            <a:pPr algn="ctr"/>
            <a:r>
              <a:rPr lang="el-GR" sz="2200" dirty="0"/>
              <a:t>Προπονητής Επιτραπέζιας Αντισφαίρισης Α.με.Α</a:t>
            </a:r>
          </a:p>
        </p:txBody>
      </p:sp>
    </p:spTree>
    <p:extLst>
      <p:ext uri="{BB962C8B-B14F-4D97-AF65-F5344CB8AC3E}">
        <p14:creationId xmlns:p14="http://schemas.microsoft.com/office/powerpoint/2010/main" val="238595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56E4121E-CE70-5846-89A1-70C5893194F5}"/>
              </a:ext>
            </a:extLst>
          </p:cNvPr>
          <p:cNvSpPr txBox="1">
            <a:spLocks/>
          </p:cNvSpPr>
          <p:nvPr/>
        </p:nvSpPr>
        <p:spPr>
          <a:xfrm>
            <a:off x="3403600" y="2919456"/>
            <a:ext cx="8788400" cy="1019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+mn-lt"/>
              </a:rPr>
              <a:t>Carpe Diem!</a:t>
            </a:r>
            <a:r>
              <a:rPr lang="el-GR" sz="4400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r>
              <a:rPr lang="el-GR" sz="4400" dirty="0">
                <a:solidFill>
                  <a:schemeClr val="accent1"/>
                </a:solidFill>
                <a:latin typeface="+mn-lt"/>
              </a:rPr>
              <a:t>Σας ευχαριστώ πολύ!</a:t>
            </a:r>
            <a:endParaRPr lang="en-US" sz="4400" dirty="0">
              <a:solidFill>
                <a:schemeClr val="accent1"/>
              </a:solidFill>
              <a:latin typeface="+mn-lt"/>
            </a:endParaRPr>
          </a:p>
          <a:p>
            <a:endParaRPr lang="el-GR" sz="4000" dirty="0">
              <a:latin typeface="+mn-lt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4D126A9-ACC9-614E-B41A-56715193E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6" b="17531"/>
          <a:stretch/>
        </p:blipFill>
        <p:spPr>
          <a:xfrm>
            <a:off x="694267" y="1062032"/>
            <a:ext cx="4250266" cy="47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95D193-93CE-BD46-81BE-E2632325C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888" y="0"/>
            <a:ext cx="9412224" cy="1523301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/>
                </a:solidFill>
                <a:latin typeface="+mn-lt"/>
              </a:rPr>
              <a:t>10 χρόνια αθλητής Α.με.Α          10 χρόνια προπονητής Α.με.Α !</a:t>
            </a:r>
            <a:endParaRPr lang="el-GR" dirty="0">
              <a:latin typeface="+mn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5C4C48-52F5-CB41-BBCB-80CD8392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92" y="4308118"/>
            <a:ext cx="3003280" cy="20047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7185C43-9AF3-AA45-9A53-E15D249F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88" y="2120293"/>
            <a:ext cx="3003280" cy="200218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E86D8FD-55FC-854D-8A6E-37B93DFB8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159" y="2120292"/>
            <a:ext cx="3021765" cy="200218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A62853F-914C-F145-83BF-FDC421F83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594" y="4308118"/>
            <a:ext cx="3003280" cy="20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6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95D193-93CE-BD46-81BE-E2632325C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523301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chemeClr val="accent1"/>
                </a:solidFill>
                <a:latin typeface="+mn-lt"/>
              </a:rPr>
              <a:t>Αποκατάσταση Α.με.Α μέσω αθλητισμού: μια ολιστική προσέγγιση</a:t>
            </a:r>
            <a:endParaRPr lang="el-GR" sz="4000" dirty="0">
              <a:latin typeface="+mn-lt"/>
            </a:endParaRPr>
          </a:p>
        </p:txBody>
      </p:sp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A63BD1B9-D706-9348-85A7-8C61CD169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749486"/>
              </p:ext>
            </p:extLst>
          </p:nvPr>
        </p:nvGraphicFramePr>
        <p:xfrm>
          <a:off x="2458852" y="1771764"/>
          <a:ext cx="7274296" cy="492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371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1E778F-F582-7C65-ED18-5983B77B9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chemeClr val="accent1"/>
                </a:solidFill>
              </a:rPr>
              <a:t>Προπόνηση στο Γυμναστήριο &amp; Εργομετρικά Τεστ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D6228FA-C4D3-354E-41EF-5B5933883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8684" y="1754695"/>
            <a:ext cx="3156644" cy="473817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AFADC9C-9C53-DDDA-EE62-E86FEF86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24" y="1754695"/>
            <a:ext cx="6317572" cy="47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392DAF-D2EA-16AA-F7CC-573FD78E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chemeClr val="accent1"/>
                </a:solidFill>
              </a:rPr>
              <a:t>Παρουσίαση ταινίας &amp; Γνωστικά Τεστ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4C764AF-1DDC-34DB-DD30-618555009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7860" y="2141537"/>
            <a:ext cx="5801784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CA00E2-4127-4F2F-154F-FB9800C4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6" y="211891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FF5E0BB-0CDD-8F43-A6FD-7B169D9C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92" y="0"/>
            <a:ext cx="57058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D8326-7D7F-844A-90DA-81CE2A0126AE}"/>
              </a:ext>
            </a:extLst>
          </p:cNvPr>
          <p:cNvSpPr txBox="1"/>
          <p:nvPr/>
        </p:nvSpPr>
        <p:spPr>
          <a:xfrm>
            <a:off x="5839968" y="0"/>
            <a:ext cx="19872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8767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40A0EB5-F534-1742-943B-3543EE901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566" y="524256"/>
            <a:ext cx="4864868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47A9D01-4C8B-411C-A74C-482CB956B24F}"/>
              </a:ext>
            </a:extLst>
          </p:cNvPr>
          <p:cNvSpPr/>
          <p:nvPr/>
        </p:nvSpPr>
        <p:spPr>
          <a:xfrm>
            <a:off x="990601" y="1447800"/>
            <a:ext cx="4305300" cy="37052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8B5B599-773C-4BC7-AE0D-9E2074661D98}"/>
              </a:ext>
            </a:extLst>
          </p:cNvPr>
          <p:cNvSpPr/>
          <p:nvPr/>
        </p:nvSpPr>
        <p:spPr>
          <a:xfrm>
            <a:off x="1433511" y="2055944"/>
            <a:ext cx="1590676" cy="1373056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Απτική Αντίληψη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CAEF2A5-E2E8-491B-8575-FDA8F0B60607}"/>
              </a:ext>
            </a:extLst>
          </p:cNvPr>
          <p:cNvSpPr/>
          <p:nvPr/>
        </p:nvSpPr>
        <p:spPr>
          <a:xfrm>
            <a:off x="3295649" y="1951169"/>
            <a:ext cx="1590676" cy="1373056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Οπτική Αντίληψη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39FD348-853B-45F2-B89B-A2F957CD367E}"/>
              </a:ext>
            </a:extLst>
          </p:cNvPr>
          <p:cNvSpPr/>
          <p:nvPr/>
        </p:nvSpPr>
        <p:spPr>
          <a:xfrm>
            <a:off x="2400299" y="3599721"/>
            <a:ext cx="1657351" cy="1373055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Ακουστική Αντίληψη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529DD-9B6D-46FE-83BE-EBEA70316868}"/>
              </a:ext>
            </a:extLst>
          </p:cNvPr>
          <p:cNvSpPr/>
          <p:nvPr/>
        </p:nvSpPr>
        <p:spPr>
          <a:xfrm>
            <a:off x="7037966" y="1865626"/>
            <a:ext cx="2838450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Βραχύχρονη Μνήμη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E1F9A-F82D-4B30-8751-3EA046C71281}"/>
              </a:ext>
            </a:extLst>
          </p:cNvPr>
          <p:cNvSpPr/>
          <p:nvPr/>
        </p:nvSpPr>
        <p:spPr>
          <a:xfrm>
            <a:off x="6924425" y="5564603"/>
            <a:ext cx="283845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Μακρόχρονη Μνήμη</a:t>
            </a:r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39F4E282-EB5E-494F-8519-04DD9991C516}"/>
              </a:ext>
            </a:extLst>
          </p:cNvPr>
          <p:cNvSpPr/>
          <p:nvPr/>
        </p:nvSpPr>
        <p:spPr>
          <a:xfrm>
            <a:off x="3467097" y="1951169"/>
            <a:ext cx="1252536" cy="137305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C2B099-D321-4C9B-BC0C-34827AF54E7D}"/>
              </a:ext>
            </a:extLst>
          </p:cNvPr>
          <p:cNvSpPr/>
          <p:nvPr/>
        </p:nvSpPr>
        <p:spPr>
          <a:xfrm>
            <a:off x="7229226" y="3477352"/>
            <a:ext cx="2228848" cy="8763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Δράση (Επανάληψη)</a:t>
            </a:r>
            <a:endParaRPr lang="en-US" dirty="0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68E1AA18-02AE-4B18-ABB3-340346D618CC}"/>
              </a:ext>
            </a:extLst>
          </p:cNvPr>
          <p:cNvSpPr/>
          <p:nvPr/>
        </p:nvSpPr>
        <p:spPr>
          <a:xfrm rot="5400000">
            <a:off x="7867648" y="4762501"/>
            <a:ext cx="1066800" cy="381001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7DF54B8-2F1A-4959-B38D-054648DC6B6E}"/>
              </a:ext>
            </a:extLst>
          </p:cNvPr>
          <p:cNvSpPr/>
          <p:nvPr/>
        </p:nvSpPr>
        <p:spPr>
          <a:xfrm>
            <a:off x="8210547" y="2934427"/>
            <a:ext cx="381002" cy="54292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A99CB5EF-4875-4CFA-8724-32C552A9764F}"/>
              </a:ext>
            </a:extLst>
          </p:cNvPr>
          <p:cNvSpPr/>
          <p:nvPr/>
        </p:nvSpPr>
        <p:spPr>
          <a:xfrm rot="9013170">
            <a:off x="3915965" y="2974769"/>
            <a:ext cx="3286299" cy="381001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7CC696A2-6BDF-4687-82C3-C630266D340C}"/>
              </a:ext>
            </a:extLst>
          </p:cNvPr>
          <p:cNvSpPr/>
          <p:nvPr/>
        </p:nvSpPr>
        <p:spPr>
          <a:xfrm rot="3297329">
            <a:off x="850111" y="2655465"/>
            <a:ext cx="3729032" cy="1756620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Τίτλος 1">
            <a:extLst>
              <a:ext uri="{FF2B5EF4-FFF2-40B4-BE49-F238E27FC236}">
                <a16:creationId xmlns:a16="http://schemas.microsoft.com/office/drawing/2014/main" id="{22DF5219-12DF-CA42-8D27-57E8D201F3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19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>
                <a:solidFill>
                  <a:schemeClr val="accent1"/>
                </a:solidFill>
                <a:latin typeface="+mn-lt"/>
              </a:rPr>
              <a:t>Μοντέλο Πολίτση (2013)</a:t>
            </a:r>
            <a:endParaRPr lang="el-G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0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1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F4EF12-5A2C-8BCA-6DF0-70ED6F07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438277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b="1" i="1" dirty="0">
                <a:solidFill>
                  <a:schemeClr val="accent1"/>
                </a:solidFill>
              </a:rPr>
              <a:t>Νοητική Εξάσκηση &amp; Εικονική Πραγματικότητα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7B3723B-7E0F-D49D-D7D4-E94552B72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" y="2505457"/>
            <a:ext cx="6057226" cy="3503100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F9C8ADA-FF9E-CC12-6C41-CE3324641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8774"/>
          <a:stretch/>
        </p:blipFill>
        <p:spPr bwMode="auto">
          <a:xfrm>
            <a:off x="5953587" y="2505457"/>
            <a:ext cx="6238413" cy="3503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435179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104</Words>
  <Application>Microsoft Macintosh PowerPoint</Application>
  <PresentationFormat>Ευρεία οθόνη</PresentationFormat>
  <Paragraphs>23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Θέμα του Office</vt:lpstr>
      <vt:lpstr>Παρουσίαση του PowerPoint</vt:lpstr>
      <vt:lpstr>10 χρόνια αθλητής Α.με.Α          10 χρόνια προπονητής Α.με.Α !</vt:lpstr>
      <vt:lpstr>Αποκατάσταση Α.με.Α μέσω αθλητισμού: μια ολιστική προσέγγιση</vt:lpstr>
      <vt:lpstr>Προπόνηση στο Γυμναστήριο &amp; Εργομετρικά Τεστ</vt:lpstr>
      <vt:lpstr>Παρουσίαση ταινίας &amp; Γνωστικά Τεστ </vt:lpstr>
      <vt:lpstr>Παρουσίαση του PowerPoint</vt:lpstr>
      <vt:lpstr>Παρουσίαση του PowerPoint</vt:lpstr>
      <vt:lpstr>Παρουσίαση του PowerPoint</vt:lpstr>
      <vt:lpstr>Νοητική Εξάσκηση &amp; Εικονική Πραγματικότητα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ppolitsis@yahoo.gr</dc:creator>
  <cp:lastModifiedBy>ppolitsis@yahoo.gr</cp:lastModifiedBy>
  <cp:revision>10</cp:revision>
  <dcterms:created xsi:type="dcterms:W3CDTF">2021-12-09T08:44:15Z</dcterms:created>
  <dcterms:modified xsi:type="dcterms:W3CDTF">2022-12-02T19:10:49Z</dcterms:modified>
</cp:coreProperties>
</file>