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58" r:id="rId3"/>
    <p:sldId id="259" r:id="rId4"/>
    <p:sldId id="266" r:id="rId5"/>
    <p:sldId id="273" r:id="rId6"/>
    <p:sldId id="261" r:id="rId7"/>
    <p:sldId id="269" r:id="rId8"/>
    <p:sldId id="281" r:id="rId9"/>
    <p:sldId id="284" r:id="rId10"/>
    <p:sldId id="263" r:id="rId11"/>
    <p:sldId id="282" r:id="rId12"/>
    <p:sldId id="260" r:id="rId13"/>
    <p:sldId id="264" r:id="rId14"/>
    <p:sldId id="270" r:id="rId15"/>
    <p:sldId id="283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59203A-63B4-4DA0-9011-E82B53DF5C5D}">
  <a:tblStyle styleId="{9359203A-63B4-4DA0-9011-E82B53DF5C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07" autoAdjust="0"/>
  </p:normalViewPr>
  <p:slideViewPr>
    <p:cSldViewPr snapToGrid="0">
      <p:cViewPr varScale="1">
        <p:scale>
          <a:sx n="86" d="100"/>
          <a:sy n="86" d="100"/>
        </p:scale>
        <p:origin x="1354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Nikolaidis" userId="6dc123b668f8631d" providerId="LiveId" clId="{F40E1415-B046-4C38-9660-C50B516BC782}"/>
    <pc:docChg chg="custSel delSld modSld sldOrd">
      <pc:chgData name="Pantelis Nikolaidis" userId="6dc123b668f8631d" providerId="LiveId" clId="{F40E1415-B046-4C38-9660-C50B516BC782}" dt="2022-12-02T19:57:08.834" v="885" actId="20577"/>
      <pc:docMkLst>
        <pc:docMk/>
      </pc:docMkLst>
      <pc:sldChg chg="modSp mod">
        <pc:chgData name="Pantelis Nikolaidis" userId="6dc123b668f8631d" providerId="LiveId" clId="{F40E1415-B046-4C38-9660-C50B516BC782}" dt="2022-12-02T11:03:26.413" v="2" actId="20577"/>
        <pc:sldMkLst>
          <pc:docMk/>
          <pc:sldMk cId="0" sldId="256"/>
        </pc:sldMkLst>
        <pc:spChg chg="mod">
          <ac:chgData name="Pantelis Nikolaidis" userId="6dc123b668f8631d" providerId="LiveId" clId="{F40E1415-B046-4C38-9660-C50B516BC782}" dt="2022-12-02T11:03:26.413" v="2" actId="20577"/>
          <ac:spMkLst>
            <pc:docMk/>
            <pc:sldMk cId="0" sldId="256"/>
            <ac:spMk id="192" creationId="{00000000-0000-0000-0000-000000000000}"/>
          </ac:spMkLst>
        </pc:spChg>
      </pc:sldChg>
      <pc:sldChg chg="modSp mod">
        <pc:chgData name="Pantelis Nikolaidis" userId="6dc123b668f8631d" providerId="LiveId" clId="{F40E1415-B046-4C38-9660-C50B516BC782}" dt="2022-12-02T11:05:27.222" v="29" actId="20577"/>
        <pc:sldMkLst>
          <pc:docMk/>
          <pc:sldMk cId="0" sldId="261"/>
        </pc:sldMkLst>
        <pc:spChg chg="mod">
          <ac:chgData name="Pantelis Nikolaidis" userId="6dc123b668f8631d" providerId="LiveId" clId="{F40E1415-B046-4C38-9660-C50B516BC782}" dt="2022-12-02T11:05:27.222" v="29" actId="20577"/>
          <ac:spMkLst>
            <pc:docMk/>
            <pc:sldMk cId="0" sldId="261"/>
            <ac:spMk id="245" creationId="{00000000-0000-0000-0000-000000000000}"/>
          </ac:spMkLst>
        </pc:spChg>
        <pc:spChg chg="mod">
          <ac:chgData name="Pantelis Nikolaidis" userId="6dc123b668f8631d" providerId="LiveId" clId="{F40E1415-B046-4C38-9660-C50B516BC782}" dt="2022-12-02T11:05:18.106" v="24" actId="20577"/>
          <ac:spMkLst>
            <pc:docMk/>
            <pc:sldMk cId="0" sldId="261"/>
            <ac:spMk id="246" creationId="{00000000-0000-0000-0000-000000000000}"/>
          </ac:spMkLst>
        </pc:spChg>
      </pc:sldChg>
      <pc:sldChg chg="modSp mod modNotesTx">
        <pc:chgData name="Pantelis Nikolaidis" userId="6dc123b668f8631d" providerId="LiveId" clId="{F40E1415-B046-4C38-9660-C50B516BC782}" dt="2022-12-02T11:12:05.707" v="404" actId="20577"/>
        <pc:sldMkLst>
          <pc:docMk/>
          <pc:sldMk cId="0" sldId="269"/>
        </pc:sldMkLst>
        <pc:spChg chg="mod">
          <ac:chgData name="Pantelis Nikolaidis" userId="6dc123b668f8631d" providerId="LiveId" clId="{F40E1415-B046-4C38-9660-C50B516BC782}" dt="2022-12-02T11:09:33.558" v="282" actId="1076"/>
          <ac:spMkLst>
            <pc:docMk/>
            <pc:sldMk cId="0" sldId="269"/>
            <ac:spMk id="409" creationId="{00000000-0000-0000-0000-000000000000}"/>
          </ac:spMkLst>
        </pc:spChg>
      </pc:sldChg>
      <pc:sldChg chg="addSp modSp mod ord">
        <pc:chgData name="Pantelis Nikolaidis" userId="6dc123b668f8631d" providerId="LiveId" clId="{F40E1415-B046-4C38-9660-C50B516BC782}" dt="2022-12-02T11:35:27.782" v="872"/>
        <pc:sldMkLst>
          <pc:docMk/>
          <pc:sldMk cId="0" sldId="273"/>
        </pc:sldMkLst>
        <pc:spChg chg="add mod">
          <ac:chgData name="Pantelis Nikolaidis" userId="6dc123b668f8631d" providerId="LiveId" clId="{F40E1415-B046-4C38-9660-C50B516BC782}" dt="2022-12-02T11:34:51.777" v="870" actId="255"/>
          <ac:spMkLst>
            <pc:docMk/>
            <pc:sldMk cId="0" sldId="273"/>
            <ac:spMk id="11" creationId="{EED183FA-1D0B-4B48-BA47-F6D67FEE8731}"/>
          </ac:spMkLst>
        </pc:spChg>
        <pc:spChg chg="mod">
          <ac:chgData name="Pantelis Nikolaidis" userId="6dc123b668f8631d" providerId="LiveId" clId="{F40E1415-B046-4C38-9660-C50B516BC782}" dt="2022-12-02T11:32:52.337" v="775" actId="20577"/>
          <ac:spMkLst>
            <pc:docMk/>
            <pc:sldMk cId="0" sldId="273"/>
            <ac:spMk id="476" creationId="{00000000-0000-0000-0000-000000000000}"/>
          </ac:spMkLst>
        </pc:spChg>
        <pc:spChg chg="mod">
          <ac:chgData name="Pantelis Nikolaidis" userId="6dc123b668f8631d" providerId="LiveId" clId="{F40E1415-B046-4C38-9660-C50B516BC782}" dt="2022-12-02T11:33:27.192" v="836" actId="20577"/>
          <ac:spMkLst>
            <pc:docMk/>
            <pc:sldMk cId="0" sldId="273"/>
            <ac:spMk id="477" creationId="{00000000-0000-0000-0000-000000000000}"/>
          </ac:spMkLst>
        </pc:spChg>
        <pc:spChg chg="mod">
          <ac:chgData name="Pantelis Nikolaidis" userId="6dc123b668f8631d" providerId="LiveId" clId="{F40E1415-B046-4C38-9660-C50B516BC782}" dt="2022-12-02T11:33:05.246" v="792" actId="6549"/>
          <ac:spMkLst>
            <pc:docMk/>
            <pc:sldMk cId="0" sldId="273"/>
            <ac:spMk id="478" creationId="{00000000-0000-0000-0000-000000000000}"/>
          </ac:spMkLst>
        </pc:spChg>
        <pc:spChg chg="mod">
          <ac:chgData name="Pantelis Nikolaidis" userId="6dc123b668f8631d" providerId="LiveId" clId="{F40E1415-B046-4C38-9660-C50B516BC782}" dt="2022-12-02T11:33:38.084" v="857" actId="20577"/>
          <ac:spMkLst>
            <pc:docMk/>
            <pc:sldMk cId="0" sldId="273"/>
            <ac:spMk id="479" creationId="{00000000-0000-0000-0000-000000000000}"/>
          </ac:spMkLst>
        </pc:spChg>
        <pc:picChg chg="add mod">
          <ac:chgData name="Pantelis Nikolaidis" userId="6dc123b668f8631d" providerId="LiveId" clId="{F40E1415-B046-4C38-9660-C50B516BC782}" dt="2022-12-02T11:34:30.554" v="867" actId="1038"/>
          <ac:picMkLst>
            <pc:docMk/>
            <pc:sldMk cId="0" sldId="273"/>
            <ac:picMk id="3" creationId="{2AD1550D-67DE-4D00-BD92-E4BEAF6419F7}"/>
          </ac:picMkLst>
        </pc:picChg>
      </pc:sldChg>
      <pc:sldChg chg="modNotesTx">
        <pc:chgData name="Pantelis Nikolaidis" userId="6dc123b668f8631d" providerId="LiveId" clId="{F40E1415-B046-4C38-9660-C50B516BC782}" dt="2022-12-02T11:27:48.463" v="764" actId="20577"/>
        <pc:sldMkLst>
          <pc:docMk/>
          <pc:sldMk cId="0" sldId="275"/>
        </pc:sldMkLst>
      </pc:sldChg>
      <pc:sldChg chg="del">
        <pc:chgData name="Pantelis Nikolaidis" userId="6dc123b668f8631d" providerId="LiveId" clId="{F40E1415-B046-4C38-9660-C50B516BC782}" dt="2022-12-02T11:26:38.531" v="670" actId="2696"/>
        <pc:sldMkLst>
          <pc:docMk/>
          <pc:sldMk cId="0" sldId="276"/>
        </pc:sldMkLst>
      </pc:sldChg>
      <pc:sldChg chg="modNotesTx">
        <pc:chgData name="Pantelis Nikolaidis" userId="6dc123b668f8631d" providerId="LiveId" clId="{F40E1415-B046-4C38-9660-C50B516BC782}" dt="2022-12-02T11:13:41.326" v="585" actId="20577"/>
        <pc:sldMkLst>
          <pc:docMk/>
          <pc:sldMk cId="2254864022" sldId="281"/>
        </pc:sldMkLst>
      </pc:sldChg>
      <pc:sldChg chg="modSp mod">
        <pc:chgData name="Pantelis Nikolaidis" userId="6dc123b668f8631d" providerId="LiveId" clId="{F40E1415-B046-4C38-9660-C50B516BC782}" dt="2022-12-02T19:57:08.834" v="885" actId="20577"/>
        <pc:sldMkLst>
          <pc:docMk/>
          <pc:sldMk cId="3507848453" sldId="283"/>
        </pc:sldMkLst>
        <pc:spChg chg="mod">
          <ac:chgData name="Pantelis Nikolaidis" userId="6dc123b668f8631d" providerId="LiveId" clId="{F40E1415-B046-4C38-9660-C50B516BC782}" dt="2022-12-02T19:57:08.834" v="885" actId="20577"/>
          <ac:spMkLst>
            <pc:docMk/>
            <pc:sldMk cId="3507848453" sldId="283"/>
            <ac:spMk id="226" creationId="{00000000-0000-0000-0000-000000000000}"/>
          </ac:spMkLst>
        </pc:spChg>
      </pc:sldChg>
      <pc:sldChg chg="addSp modSp mod modNotesTx">
        <pc:chgData name="Pantelis Nikolaidis" userId="6dc123b668f8631d" providerId="LiveId" clId="{F40E1415-B046-4C38-9660-C50B516BC782}" dt="2022-12-02T11:23:57.170" v="669" actId="1035"/>
        <pc:sldMkLst>
          <pc:docMk/>
          <pc:sldMk cId="1997800263" sldId="284"/>
        </pc:sldMkLst>
        <pc:spChg chg="mod">
          <ac:chgData name="Pantelis Nikolaidis" userId="6dc123b668f8631d" providerId="LiveId" clId="{F40E1415-B046-4C38-9660-C50B516BC782}" dt="2022-12-02T11:23:47.054" v="663" actId="1035"/>
          <ac:spMkLst>
            <pc:docMk/>
            <pc:sldMk cId="1997800263" sldId="284"/>
            <ac:spMk id="8" creationId="{0F47035F-029E-44DC-A15F-A933B13F58F6}"/>
          </ac:spMkLst>
        </pc:spChg>
        <pc:spChg chg="add mod">
          <ac:chgData name="Pantelis Nikolaidis" userId="6dc123b668f8631d" providerId="LiveId" clId="{F40E1415-B046-4C38-9660-C50B516BC782}" dt="2022-12-02T11:23:57.170" v="669" actId="1035"/>
          <ac:spMkLst>
            <pc:docMk/>
            <pc:sldMk cId="1997800263" sldId="284"/>
            <ac:spMk id="15" creationId="{651264FF-BEFC-4BDA-A0B3-1854AB5A006F}"/>
          </ac:spMkLst>
        </pc:spChg>
        <pc:picChg chg="add mod">
          <ac:chgData name="Pantelis Nikolaidis" userId="6dc123b668f8631d" providerId="LiveId" clId="{F40E1415-B046-4C38-9660-C50B516BC782}" dt="2022-12-02T11:21:28.604" v="641" actId="14100"/>
          <ac:picMkLst>
            <pc:docMk/>
            <pc:sldMk cId="1997800263" sldId="284"/>
            <ac:picMk id="5" creationId="{2C242ACD-F605-459E-90B5-2FFFFA36E055}"/>
          </ac:picMkLst>
        </pc:picChg>
        <pc:picChg chg="add mod">
          <ac:chgData name="Pantelis Nikolaidis" userId="6dc123b668f8631d" providerId="LiveId" clId="{F40E1415-B046-4C38-9660-C50B516BC782}" dt="2022-12-02T11:23:10.609" v="646" actId="14100"/>
          <ac:picMkLst>
            <pc:docMk/>
            <pc:sldMk cId="1997800263" sldId="284"/>
            <ac:picMk id="7" creationId="{DC186340-84AC-4601-ABC2-485929CFB663}"/>
          </ac:picMkLst>
        </pc:picChg>
        <pc:picChg chg="mod">
          <ac:chgData name="Pantelis Nikolaidis" userId="6dc123b668f8631d" providerId="LiveId" clId="{F40E1415-B046-4C38-9660-C50B516BC782}" dt="2022-12-02T11:21:21.594" v="638" actId="1076"/>
          <ac:picMkLst>
            <pc:docMk/>
            <pc:sldMk cId="1997800263" sldId="284"/>
            <ac:picMk id="14" creationId="{4C3814EA-22FE-4FA4-88B3-396F7A1CC4AA}"/>
          </ac:picMkLst>
        </pc:picChg>
      </pc:sldChg>
    </pc:docChg>
  </pc:docChgLst>
  <pc:docChgLst>
    <pc:chgData name="Pantelis Nikolaidis" userId="6dc123b668f8631d" providerId="LiveId" clId="{21FA7EF2-C2DE-4DDB-B378-0484CD42E21C}"/>
    <pc:docChg chg="modSld">
      <pc:chgData name="Pantelis Nikolaidis" userId="6dc123b668f8631d" providerId="LiveId" clId="{21FA7EF2-C2DE-4DDB-B378-0484CD42E21C}" dt="2022-12-02T19:59:24.629" v="9" actId="6549"/>
      <pc:docMkLst>
        <pc:docMk/>
      </pc:docMkLst>
      <pc:sldChg chg="modNotesTx">
        <pc:chgData name="Pantelis Nikolaidis" userId="6dc123b668f8631d" providerId="LiveId" clId="{21FA7EF2-C2DE-4DDB-B378-0484CD42E21C}" dt="2022-12-02T19:59:09.934" v="7" actId="6549"/>
        <pc:sldMkLst>
          <pc:docMk/>
          <pc:sldMk cId="0" sldId="260"/>
        </pc:sldMkLst>
      </pc:sldChg>
      <pc:sldChg chg="modNotesTx">
        <pc:chgData name="Pantelis Nikolaidis" userId="6dc123b668f8631d" providerId="LiveId" clId="{21FA7EF2-C2DE-4DDB-B378-0484CD42E21C}" dt="2022-12-02T19:58:18.989" v="1" actId="6549"/>
        <pc:sldMkLst>
          <pc:docMk/>
          <pc:sldMk cId="0" sldId="261"/>
        </pc:sldMkLst>
      </pc:sldChg>
      <pc:sldChg chg="modNotesTx">
        <pc:chgData name="Pantelis Nikolaidis" userId="6dc123b668f8631d" providerId="LiveId" clId="{21FA7EF2-C2DE-4DDB-B378-0484CD42E21C}" dt="2022-12-02T19:58:52.347" v="5" actId="6549"/>
        <pc:sldMkLst>
          <pc:docMk/>
          <pc:sldMk cId="0" sldId="263"/>
        </pc:sldMkLst>
      </pc:sldChg>
      <pc:sldChg chg="modNotesTx">
        <pc:chgData name="Pantelis Nikolaidis" userId="6dc123b668f8631d" providerId="LiveId" clId="{21FA7EF2-C2DE-4DDB-B378-0484CD42E21C}" dt="2022-12-02T19:59:15.578" v="8" actId="6549"/>
        <pc:sldMkLst>
          <pc:docMk/>
          <pc:sldMk cId="0" sldId="264"/>
        </pc:sldMkLst>
      </pc:sldChg>
      <pc:sldChg chg="modNotesTx">
        <pc:chgData name="Pantelis Nikolaidis" userId="6dc123b668f8631d" providerId="LiveId" clId="{21FA7EF2-C2DE-4DDB-B378-0484CD42E21C}" dt="2022-12-02T19:58:05.453" v="0" actId="6549"/>
        <pc:sldMkLst>
          <pc:docMk/>
          <pc:sldMk cId="0" sldId="266"/>
        </pc:sldMkLst>
      </pc:sldChg>
      <pc:sldChg chg="modNotesTx">
        <pc:chgData name="Pantelis Nikolaidis" userId="6dc123b668f8631d" providerId="LiveId" clId="{21FA7EF2-C2DE-4DDB-B378-0484CD42E21C}" dt="2022-12-02T19:58:27.008" v="2" actId="6549"/>
        <pc:sldMkLst>
          <pc:docMk/>
          <pc:sldMk cId="0" sldId="269"/>
        </pc:sldMkLst>
      </pc:sldChg>
      <pc:sldChg chg="modNotesTx">
        <pc:chgData name="Pantelis Nikolaidis" userId="6dc123b668f8631d" providerId="LiveId" clId="{21FA7EF2-C2DE-4DDB-B378-0484CD42E21C}" dt="2022-12-02T19:59:24.629" v="9" actId="6549"/>
        <pc:sldMkLst>
          <pc:docMk/>
          <pc:sldMk cId="0" sldId="275"/>
        </pc:sldMkLst>
      </pc:sldChg>
      <pc:sldChg chg="modNotesTx">
        <pc:chgData name="Pantelis Nikolaidis" userId="6dc123b668f8631d" providerId="LiveId" clId="{21FA7EF2-C2DE-4DDB-B378-0484CD42E21C}" dt="2022-12-02T19:58:36.094" v="3" actId="6549"/>
        <pc:sldMkLst>
          <pc:docMk/>
          <pc:sldMk cId="2254864022" sldId="281"/>
        </pc:sldMkLst>
      </pc:sldChg>
      <pc:sldChg chg="modNotesTx">
        <pc:chgData name="Pantelis Nikolaidis" userId="6dc123b668f8631d" providerId="LiveId" clId="{21FA7EF2-C2DE-4DDB-B378-0484CD42E21C}" dt="2022-12-02T19:58:59.188" v="6" actId="6549"/>
        <pc:sldMkLst>
          <pc:docMk/>
          <pc:sldMk cId="1569850647" sldId="282"/>
        </pc:sldMkLst>
      </pc:sldChg>
      <pc:sldChg chg="modNotesTx">
        <pc:chgData name="Pantelis Nikolaidis" userId="6dc123b668f8631d" providerId="LiveId" clId="{21FA7EF2-C2DE-4DDB-B378-0484CD42E21C}" dt="2022-12-02T19:58:44.505" v="4" actId="6549"/>
        <pc:sldMkLst>
          <pc:docMk/>
          <pc:sldMk cId="199780026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1ee1291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1ee1291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20db7d7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20db7d7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08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6fc1d9e0a_0_29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6fc1d9e0a_0_29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20db7d7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20db7d7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437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f6fc1d9e0a_0_28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f6fc1d9e0a_0_28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20db7d7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20db7d7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1d838b627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e1d838b627_4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20db7d7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20db7d7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06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528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5268000" cy="3777300"/>
          </a:xfrm>
          <a:prstGeom prst="rect">
            <a:avLst/>
          </a:prstGeom>
          <a:solidFill>
            <a:srgbClr val="F7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777175"/>
            <a:ext cx="5268000" cy="1366200"/>
          </a:xfrm>
          <a:prstGeom prst="rect">
            <a:avLst/>
          </a:prstGeom>
          <a:solidFill>
            <a:srgbClr val="6A8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100" y="611950"/>
            <a:ext cx="4346700" cy="25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100" y="4226794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8457900" y="539500"/>
            <a:ext cx="686100" cy="98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6632974" y="-32150"/>
            <a:ext cx="2511000" cy="57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/>
          <p:nvPr/>
        </p:nvSpPr>
        <p:spPr>
          <a:xfrm flipH="1">
            <a:off x="-35008" y="4209000"/>
            <a:ext cx="686100" cy="9867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 flipH="1">
            <a:off x="3081100" y="4822025"/>
            <a:ext cx="5332500" cy="32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 rot="5400000">
            <a:off x="1564063" y="-119462"/>
            <a:ext cx="576000" cy="13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 rot="5400000">
            <a:off x="315750" y="-341475"/>
            <a:ext cx="565800" cy="119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719975" y="2032089"/>
            <a:ext cx="23055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1"/>
          </p:nvPr>
        </p:nvSpPr>
        <p:spPr>
          <a:xfrm>
            <a:off x="719975" y="23477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title" idx="2"/>
          </p:nvPr>
        </p:nvSpPr>
        <p:spPr>
          <a:xfrm>
            <a:off x="3419246" y="2032089"/>
            <a:ext cx="23055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3"/>
          </p:nvPr>
        </p:nvSpPr>
        <p:spPr>
          <a:xfrm>
            <a:off x="3419244" y="23477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 idx="4"/>
          </p:nvPr>
        </p:nvSpPr>
        <p:spPr>
          <a:xfrm>
            <a:off x="719975" y="3770314"/>
            <a:ext cx="23055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5"/>
          </p:nvPr>
        </p:nvSpPr>
        <p:spPr>
          <a:xfrm>
            <a:off x="719975" y="40859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 idx="6"/>
          </p:nvPr>
        </p:nvSpPr>
        <p:spPr>
          <a:xfrm>
            <a:off x="3419246" y="3770314"/>
            <a:ext cx="23055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7"/>
          </p:nvPr>
        </p:nvSpPr>
        <p:spPr>
          <a:xfrm>
            <a:off x="3419248" y="40859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 idx="8"/>
          </p:nvPr>
        </p:nvSpPr>
        <p:spPr>
          <a:xfrm>
            <a:off x="6118524" y="2032089"/>
            <a:ext cx="23055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ubTitle" idx="9"/>
          </p:nvPr>
        </p:nvSpPr>
        <p:spPr>
          <a:xfrm>
            <a:off x="6118520" y="23477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 idx="13"/>
          </p:nvPr>
        </p:nvSpPr>
        <p:spPr>
          <a:xfrm>
            <a:off x="6118524" y="3770314"/>
            <a:ext cx="23055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14"/>
          </p:nvPr>
        </p:nvSpPr>
        <p:spPr>
          <a:xfrm>
            <a:off x="6118520" y="40859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title" idx="15"/>
          </p:nvPr>
        </p:nvSpPr>
        <p:spPr>
          <a:xfrm>
            <a:off x="720000" y="393175"/>
            <a:ext cx="7704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 rot="-5400000" flipH="1">
            <a:off x="7055550" y="1660400"/>
            <a:ext cx="686100" cy="52011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3787375" y="0"/>
            <a:ext cx="5362200" cy="304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0" y="2353150"/>
            <a:ext cx="5812200" cy="279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 hasCustomPrompt="1"/>
          </p:nvPr>
        </p:nvSpPr>
        <p:spPr>
          <a:xfrm>
            <a:off x="4100750" y="830950"/>
            <a:ext cx="4323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1"/>
          </p:nvPr>
        </p:nvSpPr>
        <p:spPr>
          <a:xfrm>
            <a:off x="3775974" y="1659250"/>
            <a:ext cx="4647900" cy="54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3235100"/>
            <a:ext cx="4323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3"/>
          </p:nvPr>
        </p:nvSpPr>
        <p:spPr>
          <a:xfrm>
            <a:off x="713225" y="4063400"/>
            <a:ext cx="4647900" cy="54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0" y="0"/>
            <a:ext cx="5268000" cy="3777300"/>
          </a:xfrm>
          <a:prstGeom prst="rect">
            <a:avLst/>
          </a:prstGeom>
          <a:solidFill>
            <a:srgbClr val="F7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8474325" y="-31725"/>
            <a:ext cx="686100" cy="46359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0" y="3777175"/>
            <a:ext cx="5059800" cy="1366200"/>
          </a:xfrm>
          <a:prstGeom prst="rect">
            <a:avLst/>
          </a:prstGeom>
          <a:solidFill>
            <a:srgbClr val="6A8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726450" y="4154900"/>
            <a:ext cx="2806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lt1"/>
              </a:solidFill>
              <a:highlight>
                <a:srgbClr val="DFDEFC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ctrTitle"/>
          </p:nvPr>
        </p:nvSpPr>
        <p:spPr>
          <a:xfrm>
            <a:off x="740691" y="4994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1"/>
          </p:nvPr>
        </p:nvSpPr>
        <p:spPr>
          <a:xfrm>
            <a:off x="735816" y="1458000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2"/>
          </p:nvPr>
        </p:nvSpPr>
        <p:spPr>
          <a:xfrm>
            <a:off x="735741" y="3350132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3556250" y="0"/>
            <a:ext cx="5593800" cy="20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556250" y="2051225"/>
            <a:ext cx="5593800" cy="1724400"/>
          </a:xfrm>
          <a:prstGeom prst="rect">
            <a:avLst/>
          </a:prstGeom>
          <a:solidFill>
            <a:srgbClr val="6A8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248025" y="2284326"/>
            <a:ext cx="4121400" cy="125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248028" y="760075"/>
            <a:ext cx="135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248025" y="3872951"/>
            <a:ext cx="2905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 flipH="1">
            <a:off x="0" y="4603975"/>
            <a:ext cx="4572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flipH="1">
            <a:off x="126" y="-31725"/>
            <a:ext cx="686100" cy="46359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4571875" y="683100"/>
            <a:ext cx="3858900" cy="3921000"/>
          </a:xfrm>
          <a:prstGeom prst="rect">
            <a:avLst/>
          </a:prstGeom>
          <a:solidFill>
            <a:srgbClr val="F7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0" y="0"/>
            <a:ext cx="9144000" cy="12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176463" y="25578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5059938" y="25578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176463" y="3123720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059938" y="3123720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393175"/>
            <a:ext cx="7704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8469993" y="0"/>
            <a:ext cx="686100" cy="41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6632975" y="-32150"/>
            <a:ext cx="2523000" cy="57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-35008" y="4209000"/>
            <a:ext cx="686100" cy="9867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3081100" y="4822025"/>
            <a:ext cx="5332500" cy="32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 rot="5400000">
            <a:off x="315750" y="-341475"/>
            <a:ext cx="565800" cy="119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393175"/>
            <a:ext cx="7704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-25718" y="-152400"/>
            <a:ext cx="686100" cy="12168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0" y="889167"/>
            <a:ext cx="3169800" cy="428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412814"/>
            <a:ext cx="5593800" cy="2567100"/>
          </a:xfrm>
          <a:prstGeom prst="rect">
            <a:avLst/>
          </a:prstGeom>
          <a:solidFill>
            <a:srgbClr val="6A8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3169800" y="4058725"/>
            <a:ext cx="539400" cy="54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3709225" y="4604000"/>
            <a:ext cx="4721700" cy="55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13225" y="412814"/>
            <a:ext cx="41475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 flipH="1">
            <a:off x="174" y="3777175"/>
            <a:ext cx="8430600" cy="1366200"/>
          </a:xfrm>
          <a:prstGeom prst="rect">
            <a:avLst/>
          </a:prstGeom>
          <a:solidFill>
            <a:srgbClr val="6A8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 flipH="1">
            <a:off x="126" y="-31725"/>
            <a:ext cx="686100" cy="46359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 flipH="1">
            <a:off x="3892550" y="683100"/>
            <a:ext cx="5268000" cy="3921000"/>
          </a:xfrm>
          <a:prstGeom prst="rect">
            <a:avLst/>
          </a:prstGeom>
          <a:solidFill>
            <a:srgbClr val="F7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 flipH="1">
            <a:off x="4253550" y="1366375"/>
            <a:ext cx="45459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 flipH="1">
            <a:off x="4423950" y="2242975"/>
            <a:ext cx="4205100" cy="16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 rot="-5400000">
            <a:off x="5886225" y="2585550"/>
            <a:ext cx="542400" cy="45735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3870675" y="0"/>
            <a:ext cx="5315400" cy="4604100"/>
          </a:xfrm>
          <a:prstGeom prst="rect">
            <a:avLst/>
          </a:prstGeom>
          <a:solidFill>
            <a:srgbClr val="F7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/>
          <p:nvPr/>
        </p:nvSpPr>
        <p:spPr>
          <a:xfrm rot="-5400000">
            <a:off x="5614725" y="1031250"/>
            <a:ext cx="1828800" cy="531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184001" y="1565975"/>
            <a:ext cx="2119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4183988" y="1969959"/>
            <a:ext cx="211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"/>
          </p:nvPr>
        </p:nvSpPr>
        <p:spPr>
          <a:xfrm>
            <a:off x="6303974" y="1565975"/>
            <a:ext cx="2119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3"/>
          </p:nvPr>
        </p:nvSpPr>
        <p:spPr>
          <a:xfrm>
            <a:off x="6303979" y="1969959"/>
            <a:ext cx="212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4"/>
          </p:nvPr>
        </p:nvSpPr>
        <p:spPr>
          <a:xfrm>
            <a:off x="4184001" y="3341000"/>
            <a:ext cx="2119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4183988" y="3744988"/>
            <a:ext cx="211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6"/>
          </p:nvPr>
        </p:nvSpPr>
        <p:spPr>
          <a:xfrm>
            <a:off x="6303975" y="3341000"/>
            <a:ext cx="2119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6303979" y="3744988"/>
            <a:ext cx="212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8" hasCustomPrompt="1"/>
          </p:nvPr>
        </p:nvSpPr>
        <p:spPr>
          <a:xfrm>
            <a:off x="4183988" y="1188623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9" hasCustomPrompt="1"/>
          </p:nvPr>
        </p:nvSpPr>
        <p:spPr>
          <a:xfrm>
            <a:off x="4183988" y="2960705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3979" y="1188623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4" hasCustomPrompt="1"/>
          </p:nvPr>
        </p:nvSpPr>
        <p:spPr>
          <a:xfrm>
            <a:off x="6303979" y="2950056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5"/>
          </p:nvPr>
        </p:nvSpPr>
        <p:spPr>
          <a:xfrm>
            <a:off x="4184000" y="393175"/>
            <a:ext cx="37542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8474325" y="-31725"/>
            <a:ext cx="686100" cy="46359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 flipH="1">
            <a:off x="4571925" y="4603975"/>
            <a:ext cx="3902400" cy="53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/>
          <p:nvPr/>
        </p:nvSpPr>
        <p:spPr>
          <a:xfrm flipH="1">
            <a:off x="150" y="3780475"/>
            <a:ext cx="5724600" cy="136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0" y="0"/>
            <a:ext cx="9196500" cy="125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719975" y="2631725"/>
            <a:ext cx="23055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719975" y="2972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 idx="2"/>
          </p:nvPr>
        </p:nvSpPr>
        <p:spPr>
          <a:xfrm>
            <a:off x="3419244" y="2631725"/>
            <a:ext cx="23055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3"/>
          </p:nvPr>
        </p:nvSpPr>
        <p:spPr>
          <a:xfrm>
            <a:off x="3419244" y="2972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4"/>
          </p:nvPr>
        </p:nvSpPr>
        <p:spPr>
          <a:xfrm>
            <a:off x="6111123" y="2631725"/>
            <a:ext cx="23055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5"/>
          </p:nvPr>
        </p:nvSpPr>
        <p:spPr>
          <a:xfrm>
            <a:off x="6111123" y="2972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6"/>
          </p:nvPr>
        </p:nvSpPr>
        <p:spPr>
          <a:xfrm>
            <a:off x="720000" y="393175"/>
            <a:ext cx="7704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l="31529" r="20872"/>
          <a:stretch/>
        </p:blipFill>
        <p:spPr>
          <a:xfrm>
            <a:off x="5264425" y="0"/>
            <a:ext cx="3896126" cy="46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ctrTitle"/>
          </p:nvPr>
        </p:nvSpPr>
        <p:spPr>
          <a:xfrm>
            <a:off x="713100" y="611950"/>
            <a:ext cx="4346700" cy="25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dk1"/>
                </a:solidFill>
              </a:rPr>
              <a:t>Εργομετρία</a:t>
            </a:r>
            <a:r>
              <a:rPr lang="en-US" dirty="0">
                <a:solidFill>
                  <a:schemeClr val="dk1"/>
                </a:solidFill>
              </a:rPr>
              <a:t>: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l-GR" dirty="0"/>
              <a:t>μέτρηση και αξιολόγηση</a:t>
            </a:r>
            <a:r>
              <a:rPr lang="en" dirty="0"/>
              <a:t> </a:t>
            </a:r>
            <a:r>
              <a:rPr lang="el-GR" dirty="0">
                <a:solidFill>
                  <a:schemeClr val="lt1"/>
                </a:solidFill>
              </a:rPr>
              <a:t>για αθλητές ΑμεΑ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1"/>
          </p:nvPr>
        </p:nvSpPr>
        <p:spPr>
          <a:xfrm>
            <a:off x="713100" y="4226794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Παντελής Νικολαΐδης, Φυσική Αγωγή ΑμεΑ, Συνεργάτης Πρόσβασης ΠΑΔΑ</a:t>
            </a:r>
            <a:endParaRPr dirty="0"/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8474325" y="-31725"/>
            <a:ext cx="686100" cy="4635900"/>
          </a:xfrm>
          <a:prstGeom prst="rect">
            <a:avLst/>
          </a:prstGeom>
          <a:solidFill>
            <a:srgbClr val="F5C9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>
            <a:spLocks noGrp="1"/>
          </p:cNvSpPr>
          <p:nvPr>
            <p:ph type="title"/>
          </p:nvPr>
        </p:nvSpPr>
        <p:spPr>
          <a:xfrm>
            <a:off x="720000" y="393175"/>
            <a:ext cx="77040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accent1"/>
                </a:solidFill>
              </a:rPr>
              <a:t>Άσκηση και αντοχή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313F4B-CDEC-43E8-B143-235232C9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99" y="1253424"/>
            <a:ext cx="6375401" cy="335057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C41458-D580-401B-A920-43E183CEB47B}"/>
              </a:ext>
            </a:extLst>
          </p:cNvPr>
          <p:cNvSpPr txBox="1"/>
          <p:nvPr/>
        </p:nvSpPr>
        <p:spPr>
          <a:xfrm>
            <a:off x="0" y="4782454"/>
            <a:ext cx="4944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https://bjsm.bmj.com/content/bjsports/53/18/1141.full.pdf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4248024" y="3872951"/>
            <a:ext cx="43919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Για την αποτελεσματικότητα της άσκησης</a:t>
            </a:r>
            <a:endParaRPr dirty="0"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4248024" y="2284326"/>
            <a:ext cx="4678805" cy="12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Εργομετρία</a:t>
            </a:r>
            <a:endParaRPr dirty="0"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2"/>
          </p:nvPr>
        </p:nvSpPr>
        <p:spPr>
          <a:xfrm>
            <a:off x="4248028" y="760075"/>
            <a:ext cx="179277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l="11327" r="38373"/>
          <a:stretch/>
        </p:blipFill>
        <p:spPr>
          <a:xfrm flipH="1">
            <a:off x="0" y="0"/>
            <a:ext cx="3875999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85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0" y="412814"/>
            <a:ext cx="4860725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dirty="0">
                <a:solidFill>
                  <a:schemeClr val="lt1"/>
                </a:solidFill>
              </a:rPr>
              <a:t>Τι αξιολογούμε;</a:t>
            </a:r>
            <a:endParaRPr sz="4800" dirty="0">
              <a:solidFill>
                <a:schemeClr val="accent1"/>
              </a:solidFill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3">
            <a:alphaModFix/>
          </a:blip>
          <a:srcRect l="11755" r="11762"/>
          <a:stretch/>
        </p:blipFill>
        <p:spPr>
          <a:xfrm>
            <a:off x="4860724" y="0"/>
            <a:ext cx="4415048" cy="46170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/>
          <p:nvPr/>
        </p:nvSpPr>
        <p:spPr>
          <a:xfrm>
            <a:off x="4860722" y="412814"/>
            <a:ext cx="539400" cy="53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03;p37">
            <a:extLst>
              <a:ext uri="{FF2B5EF4-FFF2-40B4-BE49-F238E27FC236}">
                <a16:creationId xmlns:a16="http://schemas.microsoft.com/office/drawing/2014/main" id="{B8DFE3E4-F1FE-414E-B12A-D9EABA8C125D}"/>
              </a:ext>
            </a:extLst>
          </p:cNvPr>
          <p:cNvSpPr txBox="1">
            <a:spLocks/>
          </p:cNvSpPr>
          <p:nvPr/>
        </p:nvSpPr>
        <p:spPr>
          <a:xfrm>
            <a:off x="0" y="2942114"/>
            <a:ext cx="3115733" cy="2201386"/>
          </a:xfrm>
          <a:prstGeom prst="rect">
            <a:avLst/>
          </a:prstGeom>
        </p:spPr>
        <p:txBody>
          <a:bodyPr spcFirstLastPara="1" wrap="square" lIns="91425" tIns="18287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41300" indent="-215900">
              <a:buClr>
                <a:schemeClr val="lt1"/>
              </a:buClr>
              <a:buSzPts val="1400"/>
              <a:buFont typeface="Arial"/>
              <a:buChar char="●"/>
            </a:pPr>
            <a:r>
              <a:rPr lang="el-GR" sz="1600" dirty="0">
                <a:solidFill>
                  <a:schemeClr val="lt1"/>
                </a:solidFill>
              </a:rPr>
              <a:t>Αντοχή</a:t>
            </a:r>
          </a:p>
          <a:p>
            <a:pPr marL="241300" indent="-215900">
              <a:buClr>
                <a:schemeClr val="lt1"/>
              </a:buClr>
              <a:buSzPts val="1400"/>
              <a:buFont typeface="Arial"/>
              <a:buChar char="●"/>
            </a:pPr>
            <a:r>
              <a:rPr lang="el-GR" sz="1600" dirty="0">
                <a:solidFill>
                  <a:schemeClr val="lt1"/>
                </a:solidFill>
              </a:rPr>
              <a:t>Σωματική σύσταση</a:t>
            </a:r>
          </a:p>
          <a:p>
            <a:pPr marL="241300" indent="-215900">
              <a:buClr>
                <a:schemeClr val="lt1"/>
              </a:buClr>
              <a:buSzPts val="1400"/>
              <a:buFont typeface="Arial"/>
              <a:buChar char="●"/>
            </a:pPr>
            <a:r>
              <a:rPr lang="el-GR" sz="1600" dirty="0">
                <a:solidFill>
                  <a:schemeClr val="lt1"/>
                </a:solidFill>
              </a:rPr>
              <a:t>Μυϊκή δύναμη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</a:p>
          <a:p>
            <a:pPr marL="241300" indent="-215900">
              <a:buClr>
                <a:schemeClr val="lt1"/>
              </a:buClr>
              <a:buSzPts val="1400"/>
              <a:buFont typeface="Arial"/>
              <a:buChar char="●"/>
            </a:pPr>
            <a:r>
              <a:rPr lang="el-GR" sz="1600" dirty="0">
                <a:solidFill>
                  <a:schemeClr val="lt1"/>
                </a:solidFill>
              </a:rPr>
              <a:t>Μυϊκή αντοχή</a:t>
            </a:r>
            <a:endParaRPr lang="en-US" sz="1600" dirty="0">
              <a:solidFill>
                <a:schemeClr val="lt1"/>
              </a:solidFill>
            </a:endParaRPr>
          </a:p>
          <a:p>
            <a:pPr marL="241300" indent="-215900">
              <a:buClr>
                <a:schemeClr val="lt1"/>
              </a:buClr>
              <a:buSzPts val="1400"/>
              <a:buFont typeface="Arial"/>
              <a:buChar char="●"/>
            </a:pPr>
            <a:r>
              <a:rPr lang="el-GR" sz="1600" dirty="0">
                <a:solidFill>
                  <a:schemeClr val="lt1"/>
                </a:solidFill>
              </a:rPr>
              <a:t>Ευλυγισία</a:t>
            </a:r>
          </a:p>
          <a:p>
            <a:pPr marL="241300" indent="-215900">
              <a:buClr>
                <a:schemeClr val="lt1"/>
              </a:buClr>
              <a:buSzPts val="1400"/>
              <a:buFont typeface="Arial"/>
              <a:buChar char="●"/>
            </a:pPr>
            <a:r>
              <a:rPr lang="el-GR" sz="1600" dirty="0">
                <a:solidFill>
                  <a:schemeClr val="lt1"/>
                </a:solidFill>
              </a:rPr>
              <a:t>Αθλητικές παραμέτρους (ταχύτητα, ευκινησία, χρόνος αντίδρασης)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>
            <a:spLocks noGrp="1"/>
          </p:cNvSpPr>
          <p:nvPr>
            <p:ph type="title" idx="6"/>
          </p:nvPr>
        </p:nvSpPr>
        <p:spPr>
          <a:xfrm>
            <a:off x="720000" y="393175"/>
            <a:ext cx="7704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Εφαρμογές εργομετρίας;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94" name="Google Shape;294;p33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title"/>
          </p:nvPr>
        </p:nvSpPr>
        <p:spPr>
          <a:xfrm>
            <a:off x="719975" y="2284593"/>
            <a:ext cx="23055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/>
              <a:t>Αποτελεσματι-κότητα</a:t>
            </a:r>
            <a:r>
              <a:rPr lang="el-GR" dirty="0"/>
              <a:t> άσκησης</a:t>
            </a:r>
            <a:endParaRPr dirty="0"/>
          </a:p>
        </p:txBody>
      </p:sp>
      <p:sp>
        <p:nvSpPr>
          <p:cNvPr id="296" name="Google Shape;296;p33"/>
          <p:cNvSpPr txBox="1">
            <a:spLocks noGrp="1"/>
          </p:cNvSpPr>
          <p:nvPr>
            <p:ph type="subTitle" idx="1"/>
          </p:nvPr>
        </p:nvSpPr>
        <p:spPr>
          <a:xfrm>
            <a:off x="719975" y="26505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Ως προς το είδος, συχνότητα, διάρκεια, ένταση, διαλείμματα</a:t>
            </a:r>
            <a:endParaRPr dirty="0"/>
          </a:p>
        </p:txBody>
      </p:sp>
      <p:sp>
        <p:nvSpPr>
          <p:cNvPr id="297" name="Google Shape;297;p33"/>
          <p:cNvSpPr txBox="1">
            <a:spLocks noGrp="1"/>
          </p:cNvSpPr>
          <p:nvPr>
            <p:ph type="title" idx="2"/>
          </p:nvPr>
        </p:nvSpPr>
        <p:spPr>
          <a:xfrm>
            <a:off x="3317644" y="2268841"/>
            <a:ext cx="2713428" cy="2871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Ανίχνευση ταλέντων</a:t>
            </a:r>
            <a:endParaRPr dirty="0"/>
          </a:p>
        </p:txBody>
      </p:sp>
      <p:sp>
        <p:nvSpPr>
          <p:cNvPr id="298" name="Google Shape;298;p33"/>
          <p:cNvSpPr txBox="1">
            <a:spLocks noGrp="1"/>
          </p:cNvSpPr>
          <p:nvPr>
            <p:ph type="subTitle" idx="3"/>
          </p:nvPr>
        </p:nvSpPr>
        <p:spPr>
          <a:xfrm>
            <a:off x="3419244" y="262514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«Κάνει» για το συγκεκριμένο άθλημα;</a:t>
            </a:r>
            <a:endParaRPr dirty="0"/>
          </a:p>
        </p:txBody>
      </p:sp>
      <p:sp>
        <p:nvSpPr>
          <p:cNvPr id="299" name="Google Shape;299;p33"/>
          <p:cNvSpPr txBox="1">
            <a:spLocks noGrp="1"/>
          </p:cNvSpPr>
          <p:nvPr>
            <p:ph type="title" idx="4"/>
          </p:nvPr>
        </p:nvSpPr>
        <p:spPr>
          <a:xfrm>
            <a:off x="6031072" y="2231918"/>
            <a:ext cx="23055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Επιλογή αθλητών</a:t>
            </a:r>
            <a:endParaRPr dirty="0"/>
          </a:p>
        </p:txBody>
      </p:sp>
      <p:sp>
        <p:nvSpPr>
          <p:cNvPr id="300" name="Google Shape;300;p33"/>
          <p:cNvSpPr txBox="1">
            <a:spLocks noGrp="1"/>
          </p:cNvSpPr>
          <p:nvPr>
            <p:ph type="subTitle" idx="5"/>
          </p:nvPr>
        </p:nvSpPr>
        <p:spPr>
          <a:xfrm>
            <a:off x="6118500" y="262514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Ποιους θα πάρουμε στην ομάδα; Ποιοι θα ξεκινήσουν βασικοί;</a:t>
            </a:r>
            <a:endParaRPr dirty="0"/>
          </a:p>
        </p:txBody>
      </p:sp>
      <p:sp>
        <p:nvSpPr>
          <p:cNvPr id="301" name="Google Shape;301;p33"/>
          <p:cNvSpPr/>
          <p:nvPr/>
        </p:nvSpPr>
        <p:spPr>
          <a:xfrm flipH="1">
            <a:off x="6118520" y="1527262"/>
            <a:ext cx="622200" cy="62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3419248" y="1527262"/>
            <a:ext cx="622200" cy="62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33"/>
          <p:cNvSpPr/>
          <p:nvPr/>
        </p:nvSpPr>
        <p:spPr>
          <a:xfrm flipH="1">
            <a:off x="734127" y="1552587"/>
            <a:ext cx="622200" cy="62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5;p33">
            <a:extLst>
              <a:ext uri="{FF2B5EF4-FFF2-40B4-BE49-F238E27FC236}">
                <a16:creationId xmlns:a16="http://schemas.microsoft.com/office/drawing/2014/main" id="{A040786C-C8E3-451E-B49B-6C0E32F827AF}"/>
              </a:ext>
            </a:extLst>
          </p:cNvPr>
          <p:cNvSpPr txBox="1">
            <a:spLocks/>
          </p:cNvSpPr>
          <p:nvPr/>
        </p:nvSpPr>
        <p:spPr>
          <a:xfrm>
            <a:off x="734127" y="4214406"/>
            <a:ext cx="23055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l-GR" dirty="0"/>
              <a:t>Δυνατά και αδύνατα σημεία</a:t>
            </a:r>
            <a:endParaRPr lang="en-US" dirty="0"/>
          </a:p>
        </p:txBody>
      </p:sp>
      <p:sp>
        <p:nvSpPr>
          <p:cNvPr id="30" name="Google Shape;296;p33">
            <a:extLst>
              <a:ext uri="{FF2B5EF4-FFF2-40B4-BE49-F238E27FC236}">
                <a16:creationId xmlns:a16="http://schemas.microsoft.com/office/drawing/2014/main" id="{BBE05BE1-4461-4786-B226-4704FB14EF9D}"/>
              </a:ext>
            </a:extLst>
          </p:cNvPr>
          <p:cNvSpPr txBox="1">
            <a:spLocks/>
          </p:cNvSpPr>
          <p:nvPr/>
        </p:nvSpPr>
        <p:spPr>
          <a:xfrm>
            <a:off x="734127" y="4554956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el-GR" dirty="0"/>
              <a:t>Για να βελτιωθούν οι αδυναμίες</a:t>
            </a:r>
            <a:endParaRPr lang="en-US" dirty="0"/>
          </a:p>
        </p:txBody>
      </p:sp>
      <p:sp>
        <p:nvSpPr>
          <p:cNvPr id="31" name="Google Shape;297;p33">
            <a:extLst>
              <a:ext uri="{FF2B5EF4-FFF2-40B4-BE49-F238E27FC236}">
                <a16:creationId xmlns:a16="http://schemas.microsoft.com/office/drawing/2014/main" id="{E3AD1B80-6506-402C-BB7A-93E86D2A271D}"/>
              </a:ext>
            </a:extLst>
          </p:cNvPr>
          <p:cNvSpPr txBox="1">
            <a:spLocks/>
          </p:cNvSpPr>
          <p:nvPr/>
        </p:nvSpPr>
        <p:spPr>
          <a:xfrm>
            <a:off x="3433396" y="4214406"/>
            <a:ext cx="23055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l-GR" dirty="0"/>
              <a:t>Μυϊκές ανισορροπίες</a:t>
            </a:r>
            <a:endParaRPr lang="en-US" dirty="0"/>
          </a:p>
        </p:txBody>
      </p:sp>
      <p:sp>
        <p:nvSpPr>
          <p:cNvPr id="32" name="Google Shape;298;p33">
            <a:extLst>
              <a:ext uri="{FF2B5EF4-FFF2-40B4-BE49-F238E27FC236}">
                <a16:creationId xmlns:a16="http://schemas.microsoft.com/office/drawing/2014/main" id="{7F3D5859-2F12-4686-BD11-BE6EB2FFE698}"/>
              </a:ext>
            </a:extLst>
          </p:cNvPr>
          <p:cNvSpPr txBox="1">
            <a:spLocks/>
          </p:cNvSpPr>
          <p:nvPr/>
        </p:nvSpPr>
        <p:spPr>
          <a:xfrm>
            <a:off x="3433396" y="4554956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el-GR" dirty="0"/>
              <a:t>Μεταξύ ανταγωνιστών, άκρων, κορμού/περιφέρειας</a:t>
            </a:r>
            <a:endParaRPr lang="en-US" dirty="0"/>
          </a:p>
        </p:txBody>
      </p:sp>
      <p:sp>
        <p:nvSpPr>
          <p:cNvPr id="33" name="Google Shape;299;p33">
            <a:extLst>
              <a:ext uri="{FF2B5EF4-FFF2-40B4-BE49-F238E27FC236}">
                <a16:creationId xmlns:a16="http://schemas.microsoft.com/office/drawing/2014/main" id="{FC55B69D-DF3A-4076-ADD9-ECF080123CDF}"/>
              </a:ext>
            </a:extLst>
          </p:cNvPr>
          <p:cNvSpPr txBox="1">
            <a:spLocks/>
          </p:cNvSpPr>
          <p:nvPr/>
        </p:nvSpPr>
        <p:spPr>
          <a:xfrm>
            <a:off x="6125275" y="4036603"/>
            <a:ext cx="23055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l-GR" dirty="0"/>
              <a:t>Αποκατάσταση</a:t>
            </a:r>
            <a:endParaRPr lang="en-US" dirty="0"/>
          </a:p>
        </p:txBody>
      </p:sp>
      <p:sp>
        <p:nvSpPr>
          <p:cNvPr id="34" name="Google Shape;300;p33">
            <a:extLst>
              <a:ext uri="{FF2B5EF4-FFF2-40B4-BE49-F238E27FC236}">
                <a16:creationId xmlns:a16="http://schemas.microsoft.com/office/drawing/2014/main" id="{1D3C53AA-92A5-4B62-A5F6-BA7C7C0E27AD}"/>
              </a:ext>
            </a:extLst>
          </p:cNvPr>
          <p:cNvSpPr txBox="1">
            <a:spLocks/>
          </p:cNvSpPr>
          <p:nvPr/>
        </p:nvSpPr>
        <p:spPr>
          <a:xfrm>
            <a:off x="6125275" y="4377153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el-GR" dirty="0"/>
              <a:t>Η γνώση του υγιούς μέλους βοηθά στους στόχους για το ασθενές</a:t>
            </a:r>
            <a:endParaRPr lang="en-US" dirty="0"/>
          </a:p>
        </p:txBody>
      </p:sp>
      <p:sp>
        <p:nvSpPr>
          <p:cNvPr id="35" name="Google Shape;301;p33">
            <a:extLst>
              <a:ext uri="{FF2B5EF4-FFF2-40B4-BE49-F238E27FC236}">
                <a16:creationId xmlns:a16="http://schemas.microsoft.com/office/drawing/2014/main" id="{3BC3C690-A8F5-4670-87A5-5829ABE0434E}"/>
              </a:ext>
            </a:extLst>
          </p:cNvPr>
          <p:cNvSpPr/>
          <p:nvPr/>
        </p:nvSpPr>
        <p:spPr>
          <a:xfrm flipH="1">
            <a:off x="6132672" y="3457075"/>
            <a:ext cx="622200" cy="62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02;p33">
            <a:extLst>
              <a:ext uri="{FF2B5EF4-FFF2-40B4-BE49-F238E27FC236}">
                <a16:creationId xmlns:a16="http://schemas.microsoft.com/office/drawing/2014/main" id="{D98F74DF-E2D1-4204-BF38-0D10403B0AFB}"/>
              </a:ext>
            </a:extLst>
          </p:cNvPr>
          <p:cNvSpPr/>
          <p:nvPr/>
        </p:nvSpPr>
        <p:spPr>
          <a:xfrm>
            <a:off x="3433400" y="3457075"/>
            <a:ext cx="622200" cy="62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66;p45">
            <a:extLst>
              <a:ext uri="{FF2B5EF4-FFF2-40B4-BE49-F238E27FC236}">
                <a16:creationId xmlns:a16="http://schemas.microsoft.com/office/drawing/2014/main" id="{D879AD72-11B7-4F65-9656-2352B607A5D0}"/>
              </a:ext>
            </a:extLst>
          </p:cNvPr>
          <p:cNvGrpSpPr/>
          <p:nvPr/>
        </p:nvGrpSpPr>
        <p:grpSpPr>
          <a:xfrm>
            <a:off x="877164" y="1666046"/>
            <a:ext cx="355683" cy="351575"/>
            <a:chOff x="6440149" y="3582386"/>
            <a:chExt cx="370118" cy="365843"/>
          </a:xfrm>
        </p:grpSpPr>
        <p:sp>
          <p:nvSpPr>
            <p:cNvPr id="54" name="Google Shape;567;p45">
              <a:extLst>
                <a:ext uri="{FF2B5EF4-FFF2-40B4-BE49-F238E27FC236}">
                  <a16:creationId xmlns:a16="http://schemas.microsoft.com/office/drawing/2014/main" id="{002C4594-952B-49B1-AC4C-68E29B0B33AE}"/>
                </a:ext>
              </a:extLst>
            </p:cNvPr>
            <p:cNvSpPr/>
            <p:nvPr/>
          </p:nvSpPr>
          <p:spPr>
            <a:xfrm>
              <a:off x="6440149" y="3648815"/>
              <a:ext cx="267362" cy="299414"/>
            </a:xfrm>
            <a:custGeom>
              <a:avLst/>
              <a:gdLst/>
              <a:ahLst/>
              <a:cxnLst/>
              <a:rect l="l" t="t" r="r" b="b"/>
              <a:pathLst>
                <a:path w="168417" h="188607" extrusionOk="0">
                  <a:moveTo>
                    <a:pt x="77064" y="8761"/>
                  </a:moveTo>
                  <a:cubicBezTo>
                    <a:pt x="84256" y="8761"/>
                    <a:pt x="90091" y="14643"/>
                    <a:pt x="90091" y="21811"/>
                  </a:cubicBezTo>
                  <a:cubicBezTo>
                    <a:pt x="90091" y="28979"/>
                    <a:pt x="84232" y="34837"/>
                    <a:pt x="77064" y="34837"/>
                  </a:cubicBezTo>
                  <a:cubicBezTo>
                    <a:pt x="69896" y="34837"/>
                    <a:pt x="64014" y="29003"/>
                    <a:pt x="64014" y="21811"/>
                  </a:cubicBezTo>
                  <a:cubicBezTo>
                    <a:pt x="64014" y="14595"/>
                    <a:pt x="69872" y="8761"/>
                    <a:pt x="77064" y="8761"/>
                  </a:cubicBezTo>
                  <a:close/>
                  <a:moveTo>
                    <a:pt x="33984" y="53032"/>
                  </a:moveTo>
                  <a:lnTo>
                    <a:pt x="33984" y="61581"/>
                  </a:lnTo>
                  <a:lnTo>
                    <a:pt x="14194" y="61581"/>
                  </a:lnTo>
                  <a:cubicBezTo>
                    <a:pt x="11550" y="61581"/>
                    <a:pt x="9455" y="59104"/>
                    <a:pt x="10074" y="56318"/>
                  </a:cubicBezTo>
                  <a:cubicBezTo>
                    <a:pt x="10526" y="54365"/>
                    <a:pt x="12336" y="53032"/>
                    <a:pt x="14337" y="53032"/>
                  </a:cubicBezTo>
                  <a:close/>
                  <a:moveTo>
                    <a:pt x="126253" y="43679"/>
                  </a:moveTo>
                  <a:cubicBezTo>
                    <a:pt x="127414" y="43679"/>
                    <a:pt x="128575" y="44113"/>
                    <a:pt x="129456" y="44982"/>
                  </a:cubicBezTo>
                  <a:cubicBezTo>
                    <a:pt x="130313" y="45864"/>
                    <a:pt x="130790" y="46983"/>
                    <a:pt x="130790" y="48197"/>
                  </a:cubicBezTo>
                  <a:cubicBezTo>
                    <a:pt x="130790" y="49436"/>
                    <a:pt x="130313" y="50555"/>
                    <a:pt x="129456" y="51412"/>
                  </a:cubicBezTo>
                  <a:cubicBezTo>
                    <a:pt x="120311" y="60557"/>
                    <a:pt x="108190" y="65939"/>
                    <a:pt x="95330" y="66630"/>
                  </a:cubicBezTo>
                  <a:cubicBezTo>
                    <a:pt x="92925" y="66749"/>
                    <a:pt x="91043" y="68749"/>
                    <a:pt x="91043" y="71154"/>
                  </a:cubicBezTo>
                  <a:lnTo>
                    <a:pt x="91043" y="80632"/>
                  </a:lnTo>
                  <a:cubicBezTo>
                    <a:pt x="82541" y="75203"/>
                    <a:pt x="72920" y="72202"/>
                    <a:pt x="63180" y="71607"/>
                  </a:cubicBezTo>
                  <a:lnTo>
                    <a:pt x="63180" y="57795"/>
                  </a:lnTo>
                  <a:cubicBezTo>
                    <a:pt x="63180" y="51126"/>
                    <a:pt x="68539" y="44720"/>
                    <a:pt x="75159" y="43839"/>
                  </a:cubicBezTo>
                  <a:cubicBezTo>
                    <a:pt x="75839" y="43746"/>
                    <a:pt x="76514" y="43699"/>
                    <a:pt x="77180" y="43699"/>
                  </a:cubicBezTo>
                  <a:cubicBezTo>
                    <a:pt x="80408" y="43699"/>
                    <a:pt x="83436" y="44787"/>
                    <a:pt x="85923" y="46840"/>
                  </a:cubicBezTo>
                  <a:cubicBezTo>
                    <a:pt x="91081" y="51058"/>
                    <a:pt x="97321" y="53147"/>
                    <a:pt x="103528" y="53147"/>
                  </a:cubicBezTo>
                  <a:cubicBezTo>
                    <a:pt x="110533" y="53147"/>
                    <a:pt x="117496" y="50486"/>
                    <a:pt x="122812" y="45221"/>
                  </a:cubicBezTo>
                  <a:lnTo>
                    <a:pt x="123050" y="44982"/>
                  </a:lnTo>
                  <a:cubicBezTo>
                    <a:pt x="123931" y="44113"/>
                    <a:pt x="125092" y="43679"/>
                    <a:pt x="126253" y="43679"/>
                  </a:cubicBezTo>
                  <a:close/>
                  <a:moveTo>
                    <a:pt x="115382" y="98898"/>
                  </a:moveTo>
                  <a:cubicBezTo>
                    <a:pt x="122931" y="98898"/>
                    <a:pt x="129599" y="103470"/>
                    <a:pt x="132338" y="110519"/>
                  </a:cubicBezTo>
                  <a:lnTo>
                    <a:pt x="146007" y="145574"/>
                  </a:lnTo>
                  <a:cubicBezTo>
                    <a:pt x="146698" y="147313"/>
                    <a:pt x="148317" y="148432"/>
                    <a:pt x="150175" y="148432"/>
                  </a:cubicBezTo>
                  <a:cubicBezTo>
                    <a:pt x="154675" y="148432"/>
                    <a:pt x="158391" y="151718"/>
                    <a:pt x="159105" y="156005"/>
                  </a:cubicBezTo>
                  <a:lnTo>
                    <a:pt x="141697" y="156005"/>
                  </a:lnTo>
                  <a:lnTo>
                    <a:pt x="124717" y="118616"/>
                  </a:lnTo>
                  <a:cubicBezTo>
                    <a:pt x="124002" y="116997"/>
                    <a:pt x="122407" y="115997"/>
                    <a:pt x="120645" y="115997"/>
                  </a:cubicBezTo>
                  <a:lnTo>
                    <a:pt x="116382" y="115997"/>
                  </a:lnTo>
                  <a:cubicBezTo>
                    <a:pt x="114929" y="110043"/>
                    <a:pt x="112524" y="104256"/>
                    <a:pt x="109118" y="98898"/>
                  </a:cubicBezTo>
                  <a:close/>
                  <a:moveTo>
                    <a:pt x="117906" y="125403"/>
                  </a:moveTo>
                  <a:lnTo>
                    <a:pt x="131790" y="156029"/>
                  </a:lnTo>
                  <a:lnTo>
                    <a:pt x="112000" y="156029"/>
                  </a:lnTo>
                  <a:cubicBezTo>
                    <a:pt x="116763" y="146455"/>
                    <a:pt x="118739" y="135810"/>
                    <a:pt x="117906" y="125403"/>
                  </a:cubicBezTo>
                  <a:close/>
                  <a:moveTo>
                    <a:pt x="141959" y="165031"/>
                  </a:moveTo>
                  <a:cubicBezTo>
                    <a:pt x="145983" y="165031"/>
                    <a:pt x="149246" y="168293"/>
                    <a:pt x="149246" y="172318"/>
                  </a:cubicBezTo>
                  <a:cubicBezTo>
                    <a:pt x="149246" y="176342"/>
                    <a:pt x="145983" y="179605"/>
                    <a:pt x="141959" y="179605"/>
                  </a:cubicBezTo>
                  <a:cubicBezTo>
                    <a:pt x="137934" y="179605"/>
                    <a:pt x="134671" y="176342"/>
                    <a:pt x="134671" y="172318"/>
                  </a:cubicBezTo>
                  <a:cubicBezTo>
                    <a:pt x="134671" y="168293"/>
                    <a:pt x="137934" y="165031"/>
                    <a:pt x="141959" y="165031"/>
                  </a:cubicBezTo>
                  <a:close/>
                  <a:moveTo>
                    <a:pt x="77189" y="1"/>
                  </a:moveTo>
                  <a:cubicBezTo>
                    <a:pt x="64953" y="1"/>
                    <a:pt x="55012" y="9885"/>
                    <a:pt x="55012" y="22049"/>
                  </a:cubicBezTo>
                  <a:cubicBezTo>
                    <a:pt x="55012" y="29122"/>
                    <a:pt x="58394" y="35480"/>
                    <a:pt x="63633" y="39481"/>
                  </a:cubicBezTo>
                  <a:cubicBezTo>
                    <a:pt x="57917" y="43649"/>
                    <a:pt x="54202" y="50364"/>
                    <a:pt x="54202" y="57914"/>
                  </a:cubicBezTo>
                  <a:lnTo>
                    <a:pt x="54202" y="71726"/>
                  </a:lnTo>
                  <a:cubicBezTo>
                    <a:pt x="50416" y="72059"/>
                    <a:pt x="46629" y="72774"/>
                    <a:pt x="42938" y="73845"/>
                  </a:cubicBezTo>
                  <a:lnTo>
                    <a:pt x="42938" y="48602"/>
                  </a:lnTo>
                  <a:cubicBezTo>
                    <a:pt x="42938" y="46125"/>
                    <a:pt x="40914" y="44101"/>
                    <a:pt x="38461" y="44101"/>
                  </a:cubicBezTo>
                  <a:lnTo>
                    <a:pt x="14099" y="44101"/>
                  </a:lnTo>
                  <a:cubicBezTo>
                    <a:pt x="6264" y="44101"/>
                    <a:pt x="0" y="50984"/>
                    <a:pt x="977" y="59057"/>
                  </a:cubicBezTo>
                  <a:cubicBezTo>
                    <a:pt x="1787" y="65725"/>
                    <a:pt x="7645" y="70654"/>
                    <a:pt x="14361" y="70654"/>
                  </a:cubicBezTo>
                  <a:lnTo>
                    <a:pt x="33960" y="70654"/>
                  </a:lnTo>
                  <a:lnTo>
                    <a:pt x="33960" y="77560"/>
                  </a:lnTo>
                  <a:cubicBezTo>
                    <a:pt x="28173" y="80323"/>
                    <a:pt x="22791" y="84086"/>
                    <a:pt x="18028" y="88848"/>
                  </a:cubicBezTo>
                  <a:cubicBezTo>
                    <a:pt x="12170" y="94683"/>
                    <a:pt x="7692" y="101518"/>
                    <a:pt x="4763" y="109186"/>
                  </a:cubicBezTo>
                  <a:cubicBezTo>
                    <a:pt x="3954" y="111282"/>
                    <a:pt x="4763" y="113758"/>
                    <a:pt x="6716" y="114830"/>
                  </a:cubicBezTo>
                  <a:cubicBezTo>
                    <a:pt x="7422" y="115214"/>
                    <a:pt x="8172" y="115393"/>
                    <a:pt x="8905" y="115393"/>
                  </a:cubicBezTo>
                  <a:cubicBezTo>
                    <a:pt x="10716" y="115393"/>
                    <a:pt x="12420" y="114300"/>
                    <a:pt x="13098" y="112520"/>
                  </a:cubicBezTo>
                  <a:cubicBezTo>
                    <a:pt x="15908" y="105137"/>
                    <a:pt x="20409" y="98636"/>
                    <a:pt x="26434" y="93278"/>
                  </a:cubicBezTo>
                  <a:cubicBezTo>
                    <a:pt x="35268" y="85369"/>
                    <a:pt x="47604" y="81316"/>
                    <a:pt x="59871" y="81316"/>
                  </a:cubicBezTo>
                  <a:cubicBezTo>
                    <a:pt x="70357" y="81316"/>
                    <a:pt x="80793" y="84278"/>
                    <a:pt x="88948" y="90325"/>
                  </a:cubicBezTo>
                  <a:cubicBezTo>
                    <a:pt x="113834" y="108757"/>
                    <a:pt x="115739" y="144145"/>
                    <a:pt x="94615" y="165173"/>
                  </a:cubicBezTo>
                  <a:cubicBezTo>
                    <a:pt x="84935" y="174818"/>
                    <a:pt x="72218" y="179641"/>
                    <a:pt x="59498" y="179641"/>
                  </a:cubicBezTo>
                  <a:cubicBezTo>
                    <a:pt x="46778" y="179641"/>
                    <a:pt x="34055" y="174818"/>
                    <a:pt x="24363" y="165173"/>
                  </a:cubicBezTo>
                  <a:cubicBezTo>
                    <a:pt x="18719" y="159553"/>
                    <a:pt x="14599" y="152885"/>
                    <a:pt x="12193" y="145336"/>
                  </a:cubicBezTo>
                  <a:cubicBezTo>
                    <a:pt x="11598" y="143454"/>
                    <a:pt x="9809" y="142237"/>
                    <a:pt x="7915" y="142237"/>
                  </a:cubicBezTo>
                  <a:cubicBezTo>
                    <a:pt x="7461" y="142237"/>
                    <a:pt x="7001" y="142307"/>
                    <a:pt x="6549" y="142455"/>
                  </a:cubicBezTo>
                  <a:cubicBezTo>
                    <a:pt x="4168" y="143193"/>
                    <a:pt x="2882" y="145741"/>
                    <a:pt x="3620" y="148075"/>
                  </a:cubicBezTo>
                  <a:cubicBezTo>
                    <a:pt x="6454" y="156862"/>
                    <a:pt x="11431" y="164959"/>
                    <a:pt x="18004" y="171508"/>
                  </a:cubicBezTo>
                  <a:cubicBezTo>
                    <a:pt x="29435" y="182915"/>
                    <a:pt x="44462" y="188607"/>
                    <a:pt x="59489" y="188607"/>
                  </a:cubicBezTo>
                  <a:cubicBezTo>
                    <a:pt x="74540" y="188607"/>
                    <a:pt x="89567" y="182915"/>
                    <a:pt x="100998" y="171508"/>
                  </a:cubicBezTo>
                  <a:cubicBezTo>
                    <a:pt x="103022" y="169484"/>
                    <a:pt x="104856" y="167341"/>
                    <a:pt x="106570" y="165102"/>
                  </a:cubicBezTo>
                  <a:lnTo>
                    <a:pt x="127479" y="165102"/>
                  </a:lnTo>
                  <a:cubicBezTo>
                    <a:pt x="126122" y="167817"/>
                    <a:pt x="125503" y="170937"/>
                    <a:pt x="125860" y="174247"/>
                  </a:cubicBezTo>
                  <a:cubicBezTo>
                    <a:pt x="126717" y="181748"/>
                    <a:pt x="132790" y="187726"/>
                    <a:pt x="140292" y="188512"/>
                  </a:cubicBezTo>
                  <a:cubicBezTo>
                    <a:pt x="140871" y="188571"/>
                    <a:pt x="141446" y="188600"/>
                    <a:pt x="142014" y="188600"/>
                  </a:cubicBezTo>
                  <a:cubicBezTo>
                    <a:pt x="151013" y="188600"/>
                    <a:pt x="158367" y="181325"/>
                    <a:pt x="158367" y="172365"/>
                  </a:cubicBezTo>
                  <a:cubicBezTo>
                    <a:pt x="158367" y="169746"/>
                    <a:pt x="157724" y="167293"/>
                    <a:pt x="156628" y="165102"/>
                  </a:cubicBezTo>
                  <a:lnTo>
                    <a:pt x="163892" y="165102"/>
                  </a:lnTo>
                  <a:cubicBezTo>
                    <a:pt x="166368" y="165102"/>
                    <a:pt x="168393" y="163078"/>
                    <a:pt x="168393" y="160625"/>
                  </a:cubicBezTo>
                  <a:lnTo>
                    <a:pt x="168393" y="157601"/>
                  </a:lnTo>
                  <a:cubicBezTo>
                    <a:pt x="168416" y="148646"/>
                    <a:pt x="161963" y="141264"/>
                    <a:pt x="153509" y="139787"/>
                  </a:cubicBezTo>
                  <a:lnTo>
                    <a:pt x="140792" y="107233"/>
                  </a:lnTo>
                  <a:cubicBezTo>
                    <a:pt x="136696" y="96707"/>
                    <a:pt x="126693" y="89920"/>
                    <a:pt x="115334" y="89920"/>
                  </a:cubicBezTo>
                  <a:lnTo>
                    <a:pt x="102665" y="89920"/>
                  </a:lnTo>
                  <a:cubicBezTo>
                    <a:pt x="102546" y="89920"/>
                    <a:pt x="102427" y="89920"/>
                    <a:pt x="102260" y="89944"/>
                  </a:cubicBezTo>
                  <a:cubicBezTo>
                    <a:pt x="101879" y="89563"/>
                    <a:pt x="101498" y="89134"/>
                    <a:pt x="101117" y="88753"/>
                  </a:cubicBezTo>
                  <a:cubicBezTo>
                    <a:pt x="100760" y="88396"/>
                    <a:pt x="100402" y="88063"/>
                    <a:pt x="100045" y="87705"/>
                  </a:cubicBezTo>
                  <a:lnTo>
                    <a:pt x="100045" y="75417"/>
                  </a:lnTo>
                  <a:cubicBezTo>
                    <a:pt x="113500" y="73774"/>
                    <a:pt x="126027" y="67701"/>
                    <a:pt x="135695" y="58056"/>
                  </a:cubicBezTo>
                  <a:cubicBezTo>
                    <a:pt x="138267" y="55508"/>
                    <a:pt x="139672" y="52151"/>
                    <a:pt x="139672" y="48531"/>
                  </a:cubicBezTo>
                  <a:cubicBezTo>
                    <a:pt x="139672" y="44935"/>
                    <a:pt x="138267" y="41553"/>
                    <a:pt x="135695" y="39005"/>
                  </a:cubicBezTo>
                  <a:cubicBezTo>
                    <a:pt x="133064" y="36373"/>
                    <a:pt x="129599" y="35058"/>
                    <a:pt x="126131" y="35058"/>
                  </a:cubicBezTo>
                  <a:cubicBezTo>
                    <a:pt x="122663" y="35058"/>
                    <a:pt x="119192" y="36373"/>
                    <a:pt x="116549" y="39005"/>
                  </a:cubicBezTo>
                  <a:lnTo>
                    <a:pt x="116382" y="39195"/>
                  </a:lnTo>
                  <a:cubicBezTo>
                    <a:pt x="112812" y="42690"/>
                    <a:pt x="108152" y="44460"/>
                    <a:pt x="103465" y="44460"/>
                  </a:cubicBezTo>
                  <a:cubicBezTo>
                    <a:pt x="99305" y="44460"/>
                    <a:pt x="95123" y="43065"/>
                    <a:pt x="91662" y="40243"/>
                  </a:cubicBezTo>
                  <a:cubicBezTo>
                    <a:pt x="91353" y="39958"/>
                    <a:pt x="91019" y="39696"/>
                    <a:pt x="90662" y="39457"/>
                  </a:cubicBezTo>
                  <a:cubicBezTo>
                    <a:pt x="96306" y="35123"/>
                    <a:pt x="99831" y="28098"/>
                    <a:pt x="99235" y="20311"/>
                  </a:cubicBezTo>
                  <a:cubicBezTo>
                    <a:pt x="98402" y="9547"/>
                    <a:pt x="89710" y="902"/>
                    <a:pt x="78945" y="68"/>
                  </a:cubicBezTo>
                  <a:cubicBezTo>
                    <a:pt x="78355" y="23"/>
                    <a:pt x="77770" y="1"/>
                    <a:pt x="77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8;p45">
              <a:extLst>
                <a:ext uri="{FF2B5EF4-FFF2-40B4-BE49-F238E27FC236}">
                  <a16:creationId xmlns:a16="http://schemas.microsoft.com/office/drawing/2014/main" id="{B4FE3836-4FF1-41C1-A661-928E6CF6B338}"/>
                </a:ext>
              </a:extLst>
            </p:cNvPr>
            <p:cNvSpPr/>
            <p:nvPr/>
          </p:nvSpPr>
          <p:spPr>
            <a:xfrm>
              <a:off x="6441887" y="3846417"/>
              <a:ext cx="14407" cy="14368"/>
            </a:xfrm>
            <a:custGeom>
              <a:avLst/>
              <a:gdLst/>
              <a:ahLst/>
              <a:cxnLst/>
              <a:rect l="l" t="t" r="r" b="b"/>
              <a:pathLst>
                <a:path w="9075" h="9051" extrusionOk="0">
                  <a:moveTo>
                    <a:pt x="4601" y="1"/>
                  </a:moveTo>
                  <a:cubicBezTo>
                    <a:pt x="2144" y="1"/>
                    <a:pt x="120" y="1992"/>
                    <a:pt x="49" y="4430"/>
                  </a:cubicBezTo>
                  <a:cubicBezTo>
                    <a:pt x="1" y="6907"/>
                    <a:pt x="2001" y="9003"/>
                    <a:pt x="4454" y="9050"/>
                  </a:cubicBezTo>
                  <a:lnTo>
                    <a:pt x="4549" y="9050"/>
                  </a:lnTo>
                  <a:cubicBezTo>
                    <a:pt x="7002" y="9050"/>
                    <a:pt x="8979" y="7097"/>
                    <a:pt x="9050" y="4621"/>
                  </a:cubicBezTo>
                  <a:lnTo>
                    <a:pt x="9050" y="4597"/>
                  </a:lnTo>
                  <a:cubicBezTo>
                    <a:pt x="9074" y="2120"/>
                    <a:pt x="7121" y="25"/>
                    <a:pt x="4645" y="1"/>
                  </a:cubicBezTo>
                  <a:cubicBezTo>
                    <a:pt x="4630" y="1"/>
                    <a:pt x="4616" y="1"/>
                    <a:pt x="4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9;p45">
              <a:extLst>
                <a:ext uri="{FF2B5EF4-FFF2-40B4-BE49-F238E27FC236}">
                  <a16:creationId xmlns:a16="http://schemas.microsoft.com/office/drawing/2014/main" id="{59E766B5-1B39-4B2E-8EB5-BFFE754C5FBF}"/>
                </a:ext>
              </a:extLst>
            </p:cNvPr>
            <p:cNvSpPr/>
            <p:nvPr/>
          </p:nvSpPr>
          <p:spPr>
            <a:xfrm>
              <a:off x="6505363" y="3825927"/>
              <a:ext cx="58599" cy="58599"/>
            </a:xfrm>
            <a:custGeom>
              <a:avLst/>
              <a:gdLst/>
              <a:ahLst/>
              <a:cxnLst/>
              <a:rect l="l" t="t" r="r" b="b"/>
              <a:pathLst>
                <a:path w="36913" h="36913" extrusionOk="0">
                  <a:moveTo>
                    <a:pt x="18457" y="8978"/>
                  </a:moveTo>
                  <a:cubicBezTo>
                    <a:pt x="23648" y="8978"/>
                    <a:pt x="27911" y="13241"/>
                    <a:pt x="27911" y="18456"/>
                  </a:cubicBezTo>
                  <a:cubicBezTo>
                    <a:pt x="27911" y="23648"/>
                    <a:pt x="23648" y="27911"/>
                    <a:pt x="18457" y="27911"/>
                  </a:cubicBezTo>
                  <a:cubicBezTo>
                    <a:pt x="13241" y="27911"/>
                    <a:pt x="8978" y="23648"/>
                    <a:pt x="8978" y="18456"/>
                  </a:cubicBezTo>
                  <a:cubicBezTo>
                    <a:pt x="8978" y="13241"/>
                    <a:pt x="13241" y="8978"/>
                    <a:pt x="18457" y="8978"/>
                  </a:cubicBezTo>
                  <a:close/>
                  <a:moveTo>
                    <a:pt x="18457" y="0"/>
                  </a:moveTo>
                  <a:cubicBezTo>
                    <a:pt x="8264" y="0"/>
                    <a:pt x="0" y="8264"/>
                    <a:pt x="0" y="18456"/>
                  </a:cubicBezTo>
                  <a:cubicBezTo>
                    <a:pt x="0" y="28625"/>
                    <a:pt x="8264" y="36913"/>
                    <a:pt x="18457" y="36913"/>
                  </a:cubicBezTo>
                  <a:cubicBezTo>
                    <a:pt x="28625" y="36913"/>
                    <a:pt x="36913" y="28625"/>
                    <a:pt x="36913" y="18456"/>
                  </a:cubicBezTo>
                  <a:cubicBezTo>
                    <a:pt x="36913" y="8264"/>
                    <a:pt x="28625" y="0"/>
                    <a:pt x="18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0;p45">
              <a:extLst>
                <a:ext uri="{FF2B5EF4-FFF2-40B4-BE49-F238E27FC236}">
                  <a16:creationId xmlns:a16="http://schemas.microsoft.com/office/drawing/2014/main" id="{11B77547-00E2-45A3-8E78-80BCAE1F17D9}"/>
                </a:ext>
              </a:extLst>
            </p:cNvPr>
            <p:cNvSpPr/>
            <p:nvPr/>
          </p:nvSpPr>
          <p:spPr>
            <a:xfrm>
              <a:off x="6689475" y="3582386"/>
              <a:ext cx="120791" cy="98600"/>
            </a:xfrm>
            <a:custGeom>
              <a:avLst/>
              <a:gdLst/>
              <a:ahLst/>
              <a:cxnLst/>
              <a:rect l="l" t="t" r="r" b="b"/>
              <a:pathLst>
                <a:path w="76089" h="62110" extrusionOk="0">
                  <a:moveTo>
                    <a:pt x="60442" y="9478"/>
                  </a:moveTo>
                  <a:cubicBezTo>
                    <a:pt x="62704" y="9478"/>
                    <a:pt x="64705" y="11074"/>
                    <a:pt x="65038" y="13289"/>
                  </a:cubicBezTo>
                  <a:cubicBezTo>
                    <a:pt x="65443" y="16051"/>
                    <a:pt x="63276" y="18456"/>
                    <a:pt x="60609" y="18456"/>
                  </a:cubicBezTo>
                  <a:lnTo>
                    <a:pt x="13980" y="18456"/>
                  </a:lnTo>
                  <a:cubicBezTo>
                    <a:pt x="11718" y="18456"/>
                    <a:pt x="9717" y="16861"/>
                    <a:pt x="9408" y="14646"/>
                  </a:cubicBezTo>
                  <a:cubicBezTo>
                    <a:pt x="8979" y="11860"/>
                    <a:pt x="11122" y="9478"/>
                    <a:pt x="13837" y="9478"/>
                  </a:cubicBezTo>
                  <a:close/>
                  <a:moveTo>
                    <a:pt x="32936" y="27006"/>
                  </a:moveTo>
                  <a:lnTo>
                    <a:pt x="32936" y="39151"/>
                  </a:lnTo>
                  <a:lnTo>
                    <a:pt x="22506" y="39151"/>
                  </a:lnTo>
                  <a:cubicBezTo>
                    <a:pt x="21744" y="34888"/>
                    <a:pt x="20362" y="30816"/>
                    <a:pt x="18362" y="27006"/>
                  </a:cubicBezTo>
                  <a:close/>
                  <a:moveTo>
                    <a:pt x="56513" y="27006"/>
                  </a:moveTo>
                  <a:cubicBezTo>
                    <a:pt x="54536" y="30816"/>
                    <a:pt x="53131" y="34888"/>
                    <a:pt x="52393" y="39151"/>
                  </a:cubicBezTo>
                  <a:lnTo>
                    <a:pt x="41938" y="39151"/>
                  </a:lnTo>
                  <a:lnTo>
                    <a:pt x="41938" y="27006"/>
                  </a:lnTo>
                  <a:close/>
                  <a:moveTo>
                    <a:pt x="14123" y="0"/>
                  </a:moveTo>
                  <a:cubicBezTo>
                    <a:pt x="7312" y="0"/>
                    <a:pt x="1358" y="4977"/>
                    <a:pt x="525" y="11765"/>
                  </a:cubicBezTo>
                  <a:cubicBezTo>
                    <a:pt x="1" y="16027"/>
                    <a:pt x="1454" y="19980"/>
                    <a:pt x="4097" y="22767"/>
                  </a:cubicBezTo>
                  <a:lnTo>
                    <a:pt x="4288" y="22957"/>
                  </a:lnTo>
                  <a:cubicBezTo>
                    <a:pt x="10598" y="29292"/>
                    <a:pt x="14075" y="37698"/>
                    <a:pt x="14075" y="46653"/>
                  </a:cubicBezTo>
                  <a:lnTo>
                    <a:pt x="14075" y="57488"/>
                  </a:lnTo>
                  <a:cubicBezTo>
                    <a:pt x="14075" y="59750"/>
                    <a:pt x="15671" y="61751"/>
                    <a:pt x="17909" y="62060"/>
                  </a:cubicBezTo>
                  <a:cubicBezTo>
                    <a:pt x="18136" y="62094"/>
                    <a:pt x="18360" y="62110"/>
                    <a:pt x="18581" y="62110"/>
                  </a:cubicBezTo>
                  <a:cubicBezTo>
                    <a:pt x="21047" y="62110"/>
                    <a:pt x="23053" y="60099"/>
                    <a:pt x="23053" y="57607"/>
                  </a:cubicBezTo>
                  <a:lnTo>
                    <a:pt x="23053" y="48081"/>
                  </a:lnTo>
                  <a:lnTo>
                    <a:pt x="32936" y="48081"/>
                  </a:lnTo>
                  <a:lnTo>
                    <a:pt x="32936" y="57464"/>
                  </a:lnTo>
                  <a:cubicBezTo>
                    <a:pt x="32936" y="59727"/>
                    <a:pt x="34556" y="61703"/>
                    <a:pt x="36794" y="62037"/>
                  </a:cubicBezTo>
                  <a:cubicBezTo>
                    <a:pt x="37019" y="62070"/>
                    <a:pt x="37241" y="62085"/>
                    <a:pt x="37460" y="62085"/>
                  </a:cubicBezTo>
                  <a:cubicBezTo>
                    <a:pt x="39929" y="62085"/>
                    <a:pt x="41938" y="60057"/>
                    <a:pt x="41938" y="57607"/>
                  </a:cubicBezTo>
                  <a:lnTo>
                    <a:pt x="41938" y="48105"/>
                  </a:lnTo>
                  <a:lnTo>
                    <a:pt x="51369" y="48105"/>
                  </a:lnTo>
                  <a:lnTo>
                    <a:pt x="51369" y="59512"/>
                  </a:lnTo>
                  <a:cubicBezTo>
                    <a:pt x="51369" y="59679"/>
                    <a:pt x="51440" y="59870"/>
                    <a:pt x="51559" y="59989"/>
                  </a:cubicBezTo>
                  <a:cubicBezTo>
                    <a:pt x="52960" y="61491"/>
                    <a:pt x="54481" y="62110"/>
                    <a:pt x="55859" y="62110"/>
                  </a:cubicBezTo>
                  <a:cubicBezTo>
                    <a:pt x="58348" y="62110"/>
                    <a:pt x="60371" y="60090"/>
                    <a:pt x="60371" y="57607"/>
                  </a:cubicBezTo>
                  <a:lnTo>
                    <a:pt x="60371" y="26148"/>
                  </a:lnTo>
                  <a:cubicBezTo>
                    <a:pt x="60371" y="23388"/>
                    <a:pt x="62603" y="21472"/>
                    <a:pt x="65027" y="21472"/>
                  </a:cubicBezTo>
                  <a:cubicBezTo>
                    <a:pt x="65886" y="21472"/>
                    <a:pt x="66770" y="21713"/>
                    <a:pt x="67586" y="22243"/>
                  </a:cubicBezTo>
                  <a:cubicBezTo>
                    <a:pt x="68653" y="22926"/>
                    <a:pt x="69250" y="23145"/>
                    <a:pt x="69624" y="23145"/>
                  </a:cubicBezTo>
                  <a:cubicBezTo>
                    <a:pt x="69994" y="23145"/>
                    <a:pt x="70148" y="22932"/>
                    <a:pt x="70325" y="22743"/>
                  </a:cubicBezTo>
                  <a:cubicBezTo>
                    <a:pt x="75279" y="17575"/>
                    <a:pt x="76088" y="8431"/>
                    <a:pt x="67539" y="572"/>
                  </a:cubicBezTo>
                  <a:cubicBezTo>
                    <a:pt x="67158" y="215"/>
                    <a:pt x="66634" y="0"/>
                    <a:pt x="6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1;p45">
              <a:extLst>
                <a:ext uri="{FF2B5EF4-FFF2-40B4-BE49-F238E27FC236}">
                  <a16:creationId xmlns:a16="http://schemas.microsoft.com/office/drawing/2014/main" id="{8A0F7515-D910-417B-A3F4-576F059490F8}"/>
                </a:ext>
              </a:extLst>
            </p:cNvPr>
            <p:cNvSpPr/>
            <p:nvPr/>
          </p:nvSpPr>
          <p:spPr>
            <a:xfrm>
              <a:off x="6606568" y="3613537"/>
              <a:ext cx="78637" cy="78637"/>
            </a:xfrm>
            <a:custGeom>
              <a:avLst/>
              <a:gdLst/>
              <a:ahLst/>
              <a:cxnLst/>
              <a:rect l="l" t="t" r="r" b="b"/>
              <a:pathLst>
                <a:path w="49535" h="49535" extrusionOk="0">
                  <a:moveTo>
                    <a:pt x="24768" y="9002"/>
                  </a:moveTo>
                  <a:cubicBezTo>
                    <a:pt x="33460" y="9002"/>
                    <a:pt x="40557" y="16075"/>
                    <a:pt x="40557" y="24767"/>
                  </a:cubicBezTo>
                  <a:cubicBezTo>
                    <a:pt x="40557" y="33459"/>
                    <a:pt x="33460" y="40556"/>
                    <a:pt x="24768" y="40556"/>
                  </a:cubicBezTo>
                  <a:cubicBezTo>
                    <a:pt x="16076" y="40556"/>
                    <a:pt x="9003" y="33459"/>
                    <a:pt x="9003" y="24767"/>
                  </a:cubicBezTo>
                  <a:cubicBezTo>
                    <a:pt x="9003" y="16075"/>
                    <a:pt x="16052" y="9002"/>
                    <a:pt x="24768" y="9002"/>
                  </a:cubicBezTo>
                  <a:close/>
                  <a:moveTo>
                    <a:pt x="24768" y="0"/>
                  </a:moveTo>
                  <a:cubicBezTo>
                    <a:pt x="11098" y="0"/>
                    <a:pt x="1" y="11098"/>
                    <a:pt x="1" y="24767"/>
                  </a:cubicBezTo>
                  <a:cubicBezTo>
                    <a:pt x="1" y="38437"/>
                    <a:pt x="11098" y="49534"/>
                    <a:pt x="24768" y="49534"/>
                  </a:cubicBezTo>
                  <a:cubicBezTo>
                    <a:pt x="38437" y="49534"/>
                    <a:pt x="49535" y="38437"/>
                    <a:pt x="49535" y="24767"/>
                  </a:cubicBezTo>
                  <a:cubicBezTo>
                    <a:pt x="49535" y="11098"/>
                    <a:pt x="38437" y="0"/>
                    <a:pt x="2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2;p45">
              <a:extLst>
                <a:ext uri="{FF2B5EF4-FFF2-40B4-BE49-F238E27FC236}">
                  <a16:creationId xmlns:a16="http://schemas.microsoft.com/office/drawing/2014/main" id="{A4C0C9D4-537D-460D-BC1A-E63BFDFD4924}"/>
                </a:ext>
              </a:extLst>
            </p:cNvPr>
            <p:cNvSpPr/>
            <p:nvPr/>
          </p:nvSpPr>
          <p:spPr>
            <a:xfrm>
              <a:off x="6554358" y="3848081"/>
              <a:ext cx="45066" cy="64724"/>
            </a:xfrm>
            <a:custGeom>
              <a:avLst/>
              <a:gdLst/>
              <a:ahLst/>
              <a:cxnLst/>
              <a:rect l="l" t="t" r="r" b="b"/>
              <a:pathLst>
                <a:path w="28388" h="40771" extrusionOk="0">
                  <a:moveTo>
                    <a:pt x="23911" y="1"/>
                  </a:moveTo>
                  <a:cubicBezTo>
                    <a:pt x="21434" y="1"/>
                    <a:pt x="19410" y="2025"/>
                    <a:pt x="19410" y="4501"/>
                  </a:cubicBezTo>
                  <a:cubicBezTo>
                    <a:pt x="19410" y="16075"/>
                    <a:pt x="13099" y="26720"/>
                    <a:pt x="2978" y="32340"/>
                  </a:cubicBezTo>
                  <a:cubicBezTo>
                    <a:pt x="811" y="33555"/>
                    <a:pt x="1" y="36294"/>
                    <a:pt x="1216" y="38461"/>
                  </a:cubicBezTo>
                  <a:cubicBezTo>
                    <a:pt x="2049" y="39937"/>
                    <a:pt x="3573" y="40771"/>
                    <a:pt x="5145" y="40771"/>
                  </a:cubicBezTo>
                  <a:cubicBezTo>
                    <a:pt x="5883" y="40771"/>
                    <a:pt x="6645" y="40604"/>
                    <a:pt x="7312" y="40223"/>
                  </a:cubicBezTo>
                  <a:cubicBezTo>
                    <a:pt x="20339" y="33007"/>
                    <a:pt x="28388" y="19338"/>
                    <a:pt x="28388" y="4501"/>
                  </a:cubicBezTo>
                  <a:cubicBezTo>
                    <a:pt x="28388" y="2025"/>
                    <a:pt x="26364" y="1"/>
                    <a:pt x="23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3;p45">
              <a:extLst>
                <a:ext uri="{FF2B5EF4-FFF2-40B4-BE49-F238E27FC236}">
                  <a16:creationId xmlns:a16="http://schemas.microsoft.com/office/drawing/2014/main" id="{CB2A4903-27EC-47C9-9AA2-CEA575F1E382}"/>
                </a:ext>
              </a:extLst>
            </p:cNvPr>
            <p:cNvSpPr/>
            <p:nvPr/>
          </p:nvSpPr>
          <p:spPr>
            <a:xfrm>
              <a:off x="6527668" y="3905772"/>
              <a:ext cx="14407" cy="14292"/>
            </a:xfrm>
            <a:custGeom>
              <a:avLst/>
              <a:gdLst/>
              <a:ahLst/>
              <a:cxnLst/>
              <a:rect l="l" t="t" r="r" b="b"/>
              <a:pathLst>
                <a:path w="9075" h="9003" extrusionOk="0">
                  <a:moveTo>
                    <a:pt x="4482" y="0"/>
                  </a:moveTo>
                  <a:cubicBezTo>
                    <a:pt x="2002" y="0"/>
                    <a:pt x="1" y="2015"/>
                    <a:pt x="1" y="4501"/>
                  </a:cubicBezTo>
                  <a:cubicBezTo>
                    <a:pt x="1" y="6978"/>
                    <a:pt x="2025" y="9002"/>
                    <a:pt x="4478" y="9002"/>
                  </a:cubicBezTo>
                  <a:lnTo>
                    <a:pt x="4597" y="9002"/>
                  </a:lnTo>
                  <a:cubicBezTo>
                    <a:pt x="7074" y="8954"/>
                    <a:pt x="9074" y="6930"/>
                    <a:pt x="9027" y="4477"/>
                  </a:cubicBezTo>
                  <a:cubicBezTo>
                    <a:pt x="9003" y="2001"/>
                    <a:pt x="6979" y="0"/>
                    <a:pt x="4526" y="0"/>
                  </a:cubicBezTo>
                  <a:cubicBezTo>
                    <a:pt x="4511" y="0"/>
                    <a:pt x="4497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764;p45">
            <a:extLst>
              <a:ext uri="{FF2B5EF4-FFF2-40B4-BE49-F238E27FC236}">
                <a16:creationId xmlns:a16="http://schemas.microsoft.com/office/drawing/2014/main" id="{F9BC2834-BD3F-4FA5-83D9-6F956B3FCF10}"/>
              </a:ext>
            </a:extLst>
          </p:cNvPr>
          <p:cNvGrpSpPr/>
          <p:nvPr/>
        </p:nvGrpSpPr>
        <p:grpSpPr>
          <a:xfrm>
            <a:off x="3585165" y="1643125"/>
            <a:ext cx="354193" cy="350559"/>
            <a:chOff x="5634855" y="3582876"/>
            <a:chExt cx="368567" cy="364785"/>
          </a:xfrm>
        </p:grpSpPr>
        <p:sp>
          <p:nvSpPr>
            <p:cNvPr id="62" name="Google Shape;765;p45">
              <a:extLst>
                <a:ext uri="{FF2B5EF4-FFF2-40B4-BE49-F238E27FC236}">
                  <a16:creationId xmlns:a16="http://schemas.microsoft.com/office/drawing/2014/main" id="{07F490A1-89F0-4C0B-8A4D-50B9516C333E}"/>
                </a:ext>
              </a:extLst>
            </p:cNvPr>
            <p:cNvSpPr/>
            <p:nvPr/>
          </p:nvSpPr>
          <p:spPr>
            <a:xfrm>
              <a:off x="5836054" y="3855339"/>
              <a:ext cx="14254" cy="14292"/>
            </a:xfrm>
            <a:custGeom>
              <a:avLst/>
              <a:gdLst/>
              <a:ahLst/>
              <a:cxnLst/>
              <a:rect l="l" t="t" r="r" b="b"/>
              <a:pathLst>
                <a:path w="8979" h="9003" extrusionOk="0">
                  <a:moveTo>
                    <a:pt x="4502" y="1"/>
                  </a:moveTo>
                  <a:cubicBezTo>
                    <a:pt x="3311" y="1"/>
                    <a:pt x="2144" y="477"/>
                    <a:pt x="1311" y="1311"/>
                  </a:cubicBezTo>
                  <a:cubicBezTo>
                    <a:pt x="477" y="2144"/>
                    <a:pt x="1" y="3311"/>
                    <a:pt x="1" y="4502"/>
                  </a:cubicBezTo>
                  <a:cubicBezTo>
                    <a:pt x="1" y="5693"/>
                    <a:pt x="477" y="6859"/>
                    <a:pt x="1311" y="7693"/>
                  </a:cubicBezTo>
                  <a:cubicBezTo>
                    <a:pt x="2144" y="8526"/>
                    <a:pt x="3311" y="9003"/>
                    <a:pt x="4502" y="9003"/>
                  </a:cubicBezTo>
                  <a:cubicBezTo>
                    <a:pt x="5692" y="9003"/>
                    <a:pt x="6835" y="8526"/>
                    <a:pt x="7669" y="7693"/>
                  </a:cubicBezTo>
                  <a:cubicBezTo>
                    <a:pt x="8503" y="6859"/>
                    <a:pt x="8979" y="5693"/>
                    <a:pt x="8979" y="4502"/>
                  </a:cubicBezTo>
                  <a:cubicBezTo>
                    <a:pt x="8979" y="3311"/>
                    <a:pt x="8503" y="2144"/>
                    <a:pt x="7669" y="1311"/>
                  </a:cubicBezTo>
                  <a:cubicBezTo>
                    <a:pt x="6835" y="525"/>
                    <a:pt x="5692" y="1"/>
                    <a:pt x="4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66;p45">
              <a:extLst>
                <a:ext uri="{FF2B5EF4-FFF2-40B4-BE49-F238E27FC236}">
                  <a16:creationId xmlns:a16="http://schemas.microsoft.com/office/drawing/2014/main" id="{200DC01C-2678-44E1-B6EA-BE25DCA79962}"/>
                </a:ext>
              </a:extLst>
            </p:cNvPr>
            <p:cNvSpPr/>
            <p:nvPr/>
          </p:nvSpPr>
          <p:spPr>
            <a:xfrm>
              <a:off x="5634855" y="3582876"/>
              <a:ext cx="334843" cy="364785"/>
            </a:xfrm>
            <a:custGeom>
              <a:avLst/>
              <a:gdLst/>
              <a:ahLst/>
              <a:cxnLst/>
              <a:rect l="l" t="t" r="r" b="b"/>
              <a:pathLst>
                <a:path w="210925" h="229786" extrusionOk="0">
                  <a:moveTo>
                    <a:pt x="200851" y="13480"/>
                  </a:moveTo>
                  <a:cubicBezTo>
                    <a:pt x="201423" y="13480"/>
                    <a:pt x="201899" y="13956"/>
                    <a:pt x="201899" y="14528"/>
                  </a:cubicBezTo>
                  <a:lnTo>
                    <a:pt x="201899" y="14932"/>
                  </a:lnTo>
                  <a:cubicBezTo>
                    <a:pt x="201899" y="22053"/>
                    <a:pt x="197732" y="28459"/>
                    <a:pt x="191302" y="31460"/>
                  </a:cubicBezTo>
                  <a:cubicBezTo>
                    <a:pt x="191445" y="30364"/>
                    <a:pt x="191540" y="29221"/>
                    <a:pt x="191540" y="28102"/>
                  </a:cubicBezTo>
                  <a:lnTo>
                    <a:pt x="191540" y="13480"/>
                  </a:lnTo>
                  <a:close/>
                  <a:moveTo>
                    <a:pt x="142982" y="13480"/>
                  </a:moveTo>
                  <a:lnTo>
                    <a:pt x="142982" y="28102"/>
                  </a:lnTo>
                  <a:cubicBezTo>
                    <a:pt x="142982" y="29292"/>
                    <a:pt x="143077" y="30436"/>
                    <a:pt x="143220" y="31579"/>
                  </a:cubicBezTo>
                  <a:cubicBezTo>
                    <a:pt x="136862" y="28626"/>
                    <a:pt x="132671" y="22172"/>
                    <a:pt x="132671" y="14932"/>
                  </a:cubicBezTo>
                  <a:lnTo>
                    <a:pt x="132671" y="14528"/>
                  </a:lnTo>
                  <a:cubicBezTo>
                    <a:pt x="132671" y="13956"/>
                    <a:pt x="133147" y="13480"/>
                    <a:pt x="133695" y="13480"/>
                  </a:cubicBezTo>
                  <a:close/>
                  <a:moveTo>
                    <a:pt x="182586" y="8979"/>
                  </a:moveTo>
                  <a:lnTo>
                    <a:pt x="182586" y="27792"/>
                  </a:lnTo>
                  <a:cubicBezTo>
                    <a:pt x="182586" y="35699"/>
                    <a:pt x="176156" y="42843"/>
                    <a:pt x="168297" y="43343"/>
                  </a:cubicBezTo>
                  <a:cubicBezTo>
                    <a:pt x="167960" y="43365"/>
                    <a:pt x="167625" y="43375"/>
                    <a:pt x="167293" y="43375"/>
                  </a:cubicBezTo>
                  <a:cubicBezTo>
                    <a:pt x="158863" y="43375"/>
                    <a:pt x="152008" y="36510"/>
                    <a:pt x="152008" y="28102"/>
                  </a:cubicBezTo>
                  <a:lnTo>
                    <a:pt x="152008" y="8979"/>
                  </a:lnTo>
                  <a:close/>
                  <a:moveTo>
                    <a:pt x="170893" y="51654"/>
                  </a:moveTo>
                  <a:lnTo>
                    <a:pt x="170893" y="57989"/>
                  </a:lnTo>
                  <a:lnTo>
                    <a:pt x="163677" y="57989"/>
                  </a:lnTo>
                  <a:lnTo>
                    <a:pt x="163677" y="51654"/>
                  </a:lnTo>
                  <a:cubicBezTo>
                    <a:pt x="164844" y="51821"/>
                    <a:pt x="166058" y="51916"/>
                    <a:pt x="167273" y="51916"/>
                  </a:cubicBezTo>
                  <a:cubicBezTo>
                    <a:pt x="168511" y="51916"/>
                    <a:pt x="169702" y="51821"/>
                    <a:pt x="170893" y="51654"/>
                  </a:cubicBezTo>
                  <a:close/>
                  <a:moveTo>
                    <a:pt x="175727" y="66991"/>
                  </a:moveTo>
                  <a:cubicBezTo>
                    <a:pt x="180252" y="67014"/>
                    <a:pt x="183919" y="70634"/>
                    <a:pt x="183919" y="75159"/>
                  </a:cubicBezTo>
                  <a:lnTo>
                    <a:pt x="183919" y="75992"/>
                  </a:lnTo>
                  <a:lnTo>
                    <a:pt x="150650" y="75992"/>
                  </a:lnTo>
                  <a:lnTo>
                    <a:pt x="150650" y="75159"/>
                  </a:lnTo>
                  <a:cubicBezTo>
                    <a:pt x="150650" y="70634"/>
                    <a:pt x="154294" y="66991"/>
                    <a:pt x="158795" y="66991"/>
                  </a:cubicBezTo>
                  <a:close/>
                  <a:moveTo>
                    <a:pt x="82440" y="51238"/>
                  </a:moveTo>
                  <a:cubicBezTo>
                    <a:pt x="83069" y="51238"/>
                    <a:pt x="83707" y="51273"/>
                    <a:pt x="84351" y="51345"/>
                  </a:cubicBezTo>
                  <a:cubicBezTo>
                    <a:pt x="92091" y="52226"/>
                    <a:pt x="98282" y="58489"/>
                    <a:pt x="99044" y="66205"/>
                  </a:cubicBezTo>
                  <a:cubicBezTo>
                    <a:pt x="99997" y="75492"/>
                    <a:pt x="93281" y="83446"/>
                    <a:pt x="84470" y="84518"/>
                  </a:cubicBezTo>
                  <a:lnTo>
                    <a:pt x="80422" y="84518"/>
                  </a:lnTo>
                  <a:cubicBezTo>
                    <a:pt x="72182" y="83494"/>
                    <a:pt x="65752" y="76469"/>
                    <a:pt x="65752" y="67919"/>
                  </a:cubicBezTo>
                  <a:cubicBezTo>
                    <a:pt x="65752" y="58713"/>
                    <a:pt x="73222" y="51238"/>
                    <a:pt x="82440" y="51238"/>
                  </a:cubicBezTo>
                  <a:close/>
                  <a:moveTo>
                    <a:pt x="16748" y="72128"/>
                  </a:moveTo>
                  <a:cubicBezTo>
                    <a:pt x="18377" y="72128"/>
                    <a:pt x="20004" y="72754"/>
                    <a:pt x="21243" y="73992"/>
                  </a:cubicBezTo>
                  <a:cubicBezTo>
                    <a:pt x="33436" y="86423"/>
                    <a:pt x="50439" y="93520"/>
                    <a:pt x="67848" y="93520"/>
                  </a:cubicBezTo>
                  <a:lnTo>
                    <a:pt x="97330" y="93520"/>
                  </a:lnTo>
                  <a:cubicBezTo>
                    <a:pt x="113762" y="93520"/>
                    <a:pt x="129765" y="87138"/>
                    <a:pt x="141649" y="75873"/>
                  </a:cubicBezTo>
                  <a:lnTo>
                    <a:pt x="141649" y="80946"/>
                  </a:lnTo>
                  <a:cubicBezTo>
                    <a:pt x="141649" y="83399"/>
                    <a:pt x="143673" y="85423"/>
                    <a:pt x="146150" y="85423"/>
                  </a:cubicBezTo>
                  <a:lnTo>
                    <a:pt x="149579" y="85423"/>
                  </a:lnTo>
                  <a:cubicBezTo>
                    <a:pt x="138338" y="95830"/>
                    <a:pt x="123907" y="102760"/>
                    <a:pt x="108570" y="105046"/>
                  </a:cubicBezTo>
                  <a:cubicBezTo>
                    <a:pt x="106403" y="105379"/>
                    <a:pt x="104808" y="107213"/>
                    <a:pt x="104808" y="109428"/>
                  </a:cubicBezTo>
                  <a:lnTo>
                    <a:pt x="104808" y="152889"/>
                  </a:lnTo>
                  <a:lnTo>
                    <a:pt x="60298" y="152889"/>
                  </a:lnTo>
                  <a:lnTo>
                    <a:pt x="60298" y="109761"/>
                  </a:lnTo>
                  <a:cubicBezTo>
                    <a:pt x="60298" y="107523"/>
                    <a:pt x="58655" y="105617"/>
                    <a:pt x="56464" y="105284"/>
                  </a:cubicBezTo>
                  <a:cubicBezTo>
                    <a:pt x="39723" y="102784"/>
                    <a:pt x="24005" y="94806"/>
                    <a:pt x="12241" y="82875"/>
                  </a:cubicBezTo>
                  <a:cubicBezTo>
                    <a:pt x="9812" y="80398"/>
                    <a:pt x="9835" y="76373"/>
                    <a:pt x="12312" y="73944"/>
                  </a:cubicBezTo>
                  <a:cubicBezTo>
                    <a:pt x="13550" y="72730"/>
                    <a:pt x="15150" y="72128"/>
                    <a:pt x="16748" y="72128"/>
                  </a:cubicBezTo>
                  <a:close/>
                  <a:moveTo>
                    <a:pt x="77826" y="161391"/>
                  </a:moveTo>
                  <a:lnTo>
                    <a:pt x="77826" y="198732"/>
                  </a:lnTo>
                  <a:lnTo>
                    <a:pt x="60298" y="198732"/>
                  </a:lnTo>
                  <a:lnTo>
                    <a:pt x="60298" y="161391"/>
                  </a:lnTo>
                  <a:close/>
                  <a:moveTo>
                    <a:pt x="104355" y="161391"/>
                  </a:moveTo>
                  <a:lnTo>
                    <a:pt x="104355" y="198732"/>
                  </a:lnTo>
                  <a:lnTo>
                    <a:pt x="86828" y="198732"/>
                  </a:lnTo>
                  <a:lnTo>
                    <a:pt x="86828" y="161391"/>
                  </a:lnTo>
                  <a:close/>
                  <a:moveTo>
                    <a:pt x="44820" y="131900"/>
                  </a:moveTo>
                  <a:cubicBezTo>
                    <a:pt x="48385" y="131900"/>
                    <a:pt x="51296" y="134830"/>
                    <a:pt x="51296" y="138410"/>
                  </a:cubicBezTo>
                  <a:lnTo>
                    <a:pt x="51296" y="213878"/>
                  </a:lnTo>
                  <a:cubicBezTo>
                    <a:pt x="51296" y="217471"/>
                    <a:pt x="48363" y="220409"/>
                    <a:pt x="44781" y="220409"/>
                  </a:cubicBezTo>
                  <a:cubicBezTo>
                    <a:pt x="44683" y="220409"/>
                    <a:pt x="44584" y="220407"/>
                    <a:pt x="44486" y="220403"/>
                  </a:cubicBezTo>
                  <a:cubicBezTo>
                    <a:pt x="40937" y="220212"/>
                    <a:pt x="38270" y="217188"/>
                    <a:pt x="38270" y="213663"/>
                  </a:cubicBezTo>
                  <a:lnTo>
                    <a:pt x="38270" y="138624"/>
                  </a:lnTo>
                  <a:cubicBezTo>
                    <a:pt x="38270" y="135123"/>
                    <a:pt x="40985" y="132075"/>
                    <a:pt x="44486" y="131909"/>
                  </a:cubicBezTo>
                  <a:cubicBezTo>
                    <a:pt x="44598" y="131903"/>
                    <a:pt x="44709" y="131900"/>
                    <a:pt x="44820" y="131900"/>
                  </a:cubicBezTo>
                  <a:close/>
                  <a:moveTo>
                    <a:pt x="100997" y="207710"/>
                  </a:moveTo>
                  <a:cubicBezTo>
                    <a:pt x="103093" y="207710"/>
                    <a:pt x="104808" y="209424"/>
                    <a:pt x="104808" y="211520"/>
                  </a:cubicBezTo>
                  <a:lnTo>
                    <a:pt x="104808" y="216950"/>
                  </a:lnTo>
                  <a:cubicBezTo>
                    <a:pt x="104808" y="219069"/>
                    <a:pt x="103093" y="220760"/>
                    <a:pt x="100997" y="220760"/>
                  </a:cubicBezTo>
                  <a:lnTo>
                    <a:pt x="64085" y="220760"/>
                  </a:lnTo>
                  <a:cubicBezTo>
                    <a:pt x="61965" y="220760"/>
                    <a:pt x="60251" y="219069"/>
                    <a:pt x="60251" y="216950"/>
                  </a:cubicBezTo>
                  <a:lnTo>
                    <a:pt x="60251" y="211520"/>
                  </a:lnTo>
                  <a:cubicBezTo>
                    <a:pt x="60251" y="209424"/>
                    <a:pt x="61965" y="207710"/>
                    <a:pt x="64085" y="207710"/>
                  </a:cubicBezTo>
                  <a:close/>
                  <a:moveTo>
                    <a:pt x="147912" y="1"/>
                  </a:moveTo>
                  <a:cubicBezTo>
                    <a:pt x="145411" y="1"/>
                    <a:pt x="143339" y="2025"/>
                    <a:pt x="143339" y="4478"/>
                  </a:cubicBezTo>
                  <a:lnTo>
                    <a:pt x="133742" y="4478"/>
                  </a:lnTo>
                  <a:cubicBezTo>
                    <a:pt x="128193" y="4478"/>
                    <a:pt x="123692" y="8979"/>
                    <a:pt x="123692" y="14528"/>
                  </a:cubicBezTo>
                  <a:lnTo>
                    <a:pt x="123692" y="14837"/>
                  </a:lnTo>
                  <a:cubicBezTo>
                    <a:pt x="123692" y="26601"/>
                    <a:pt x="131242" y="37032"/>
                    <a:pt x="142363" y="40747"/>
                  </a:cubicBezTo>
                  <a:lnTo>
                    <a:pt x="148340" y="42748"/>
                  </a:lnTo>
                  <a:cubicBezTo>
                    <a:pt x="150222" y="45153"/>
                    <a:pt x="152508" y="47225"/>
                    <a:pt x="155175" y="48820"/>
                  </a:cubicBezTo>
                  <a:lnTo>
                    <a:pt x="155175" y="58656"/>
                  </a:lnTo>
                  <a:cubicBezTo>
                    <a:pt x="152127" y="59418"/>
                    <a:pt x="149412" y="60966"/>
                    <a:pt x="147269" y="63061"/>
                  </a:cubicBezTo>
                  <a:cubicBezTo>
                    <a:pt x="143506" y="63276"/>
                    <a:pt x="139886" y="64895"/>
                    <a:pt x="137219" y="67634"/>
                  </a:cubicBezTo>
                  <a:cubicBezTo>
                    <a:pt x="127955" y="77040"/>
                    <a:pt x="115524" y="82899"/>
                    <a:pt x="102450" y="84137"/>
                  </a:cubicBezTo>
                  <a:cubicBezTo>
                    <a:pt x="106784" y="78874"/>
                    <a:pt x="109094" y="71873"/>
                    <a:pt x="108070" y="64347"/>
                  </a:cubicBezTo>
                  <a:cubicBezTo>
                    <a:pt x="106546" y="52750"/>
                    <a:pt x="97187" y="43581"/>
                    <a:pt x="85542" y="42271"/>
                  </a:cubicBezTo>
                  <a:cubicBezTo>
                    <a:pt x="84534" y="42157"/>
                    <a:pt x="83536" y="42101"/>
                    <a:pt x="82550" y="42101"/>
                  </a:cubicBezTo>
                  <a:cubicBezTo>
                    <a:pt x="68379" y="42101"/>
                    <a:pt x="56845" y="53641"/>
                    <a:pt x="56845" y="67824"/>
                  </a:cubicBezTo>
                  <a:cubicBezTo>
                    <a:pt x="56845" y="74016"/>
                    <a:pt x="59036" y="79731"/>
                    <a:pt x="62704" y="84185"/>
                  </a:cubicBezTo>
                  <a:cubicBezTo>
                    <a:pt x="49582" y="82970"/>
                    <a:pt x="37079" y="77064"/>
                    <a:pt x="27792" y="67634"/>
                  </a:cubicBezTo>
                  <a:cubicBezTo>
                    <a:pt x="24794" y="64588"/>
                    <a:pt x="20829" y="63064"/>
                    <a:pt x="16862" y="63064"/>
                  </a:cubicBezTo>
                  <a:cubicBezTo>
                    <a:pt x="12982" y="63064"/>
                    <a:pt x="9100" y="64523"/>
                    <a:pt x="6120" y="67443"/>
                  </a:cubicBezTo>
                  <a:cubicBezTo>
                    <a:pt x="95" y="73373"/>
                    <a:pt x="0" y="83089"/>
                    <a:pt x="5930" y="89114"/>
                  </a:cubicBezTo>
                  <a:cubicBezTo>
                    <a:pt x="18099" y="101498"/>
                    <a:pt x="34102" y="110047"/>
                    <a:pt x="51273" y="113452"/>
                  </a:cubicBezTo>
                  <a:lnTo>
                    <a:pt x="51273" y="123574"/>
                  </a:lnTo>
                  <a:cubicBezTo>
                    <a:pt x="49262" y="122625"/>
                    <a:pt x="47009" y="122084"/>
                    <a:pt x="44647" y="122084"/>
                  </a:cubicBezTo>
                  <a:cubicBezTo>
                    <a:pt x="44044" y="122084"/>
                    <a:pt x="43434" y="122120"/>
                    <a:pt x="42818" y="122192"/>
                  </a:cubicBezTo>
                  <a:cubicBezTo>
                    <a:pt x="34984" y="123145"/>
                    <a:pt x="29244" y="130003"/>
                    <a:pt x="29244" y="137862"/>
                  </a:cubicBezTo>
                  <a:lnTo>
                    <a:pt x="29244" y="213997"/>
                  </a:lnTo>
                  <a:cubicBezTo>
                    <a:pt x="29244" y="221974"/>
                    <a:pt x="35174" y="228857"/>
                    <a:pt x="43080" y="229690"/>
                  </a:cubicBezTo>
                  <a:cubicBezTo>
                    <a:pt x="43632" y="229748"/>
                    <a:pt x="44179" y="229777"/>
                    <a:pt x="44719" y="229777"/>
                  </a:cubicBezTo>
                  <a:cubicBezTo>
                    <a:pt x="48606" y="229777"/>
                    <a:pt x="52153" y="228308"/>
                    <a:pt x="54892" y="225904"/>
                  </a:cubicBezTo>
                  <a:cubicBezTo>
                    <a:pt x="57226" y="228285"/>
                    <a:pt x="60417" y="229786"/>
                    <a:pt x="63990" y="229786"/>
                  </a:cubicBezTo>
                  <a:lnTo>
                    <a:pt x="100807" y="229786"/>
                  </a:lnTo>
                  <a:cubicBezTo>
                    <a:pt x="104379" y="229786"/>
                    <a:pt x="107618" y="228285"/>
                    <a:pt x="109952" y="225904"/>
                  </a:cubicBezTo>
                  <a:cubicBezTo>
                    <a:pt x="112683" y="228305"/>
                    <a:pt x="116266" y="229764"/>
                    <a:pt x="120188" y="229764"/>
                  </a:cubicBezTo>
                  <a:cubicBezTo>
                    <a:pt x="124746" y="229764"/>
                    <a:pt x="129761" y="227795"/>
                    <a:pt x="134433" y="223046"/>
                  </a:cubicBezTo>
                  <a:cubicBezTo>
                    <a:pt x="135314" y="222165"/>
                    <a:pt x="135814" y="220998"/>
                    <a:pt x="135814" y="219736"/>
                  </a:cubicBezTo>
                  <a:lnTo>
                    <a:pt x="135814" y="192302"/>
                  </a:lnTo>
                  <a:cubicBezTo>
                    <a:pt x="135814" y="191945"/>
                    <a:pt x="135671" y="191587"/>
                    <a:pt x="135385" y="191325"/>
                  </a:cubicBezTo>
                  <a:cubicBezTo>
                    <a:pt x="134054" y="189978"/>
                    <a:pt x="132621" y="189418"/>
                    <a:pt x="131314" y="189418"/>
                  </a:cubicBezTo>
                  <a:cubicBezTo>
                    <a:pt x="128835" y="189418"/>
                    <a:pt x="126812" y="191433"/>
                    <a:pt x="126812" y="193897"/>
                  </a:cubicBezTo>
                  <a:lnTo>
                    <a:pt x="126812" y="213663"/>
                  </a:lnTo>
                  <a:cubicBezTo>
                    <a:pt x="126812" y="217188"/>
                    <a:pt x="124121" y="220212"/>
                    <a:pt x="120597" y="220403"/>
                  </a:cubicBezTo>
                  <a:cubicBezTo>
                    <a:pt x="120498" y="220407"/>
                    <a:pt x="120399" y="220409"/>
                    <a:pt x="120302" y="220409"/>
                  </a:cubicBezTo>
                  <a:cubicBezTo>
                    <a:pt x="116719" y="220409"/>
                    <a:pt x="113786" y="217471"/>
                    <a:pt x="113786" y="213878"/>
                  </a:cubicBezTo>
                  <a:lnTo>
                    <a:pt x="113786" y="138624"/>
                  </a:lnTo>
                  <a:cubicBezTo>
                    <a:pt x="113786" y="135123"/>
                    <a:pt x="116501" y="132075"/>
                    <a:pt x="120001" y="131909"/>
                  </a:cubicBezTo>
                  <a:cubicBezTo>
                    <a:pt x="120113" y="131903"/>
                    <a:pt x="120225" y="131900"/>
                    <a:pt x="120336" y="131900"/>
                  </a:cubicBezTo>
                  <a:cubicBezTo>
                    <a:pt x="123901" y="131900"/>
                    <a:pt x="126812" y="134830"/>
                    <a:pt x="126812" y="138410"/>
                  </a:cubicBezTo>
                  <a:lnTo>
                    <a:pt x="126812" y="158033"/>
                  </a:lnTo>
                  <a:cubicBezTo>
                    <a:pt x="126812" y="160295"/>
                    <a:pt x="128432" y="162296"/>
                    <a:pt x="130670" y="162629"/>
                  </a:cubicBezTo>
                  <a:cubicBezTo>
                    <a:pt x="130885" y="162659"/>
                    <a:pt x="131098" y="162673"/>
                    <a:pt x="131307" y="162673"/>
                  </a:cubicBezTo>
                  <a:cubicBezTo>
                    <a:pt x="133789" y="162673"/>
                    <a:pt x="135814" y="160657"/>
                    <a:pt x="135814" y="158176"/>
                  </a:cubicBezTo>
                  <a:lnTo>
                    <a:pt x="135814" y="137934"/>
                  </a:lnTo>
                  <a:cubicBezTo>
                    <a:pt x="135814" y="129789"/>
                    <a:pt x="129646" y="122788"/>
                    <a:pt x="121525" y="122168"/>
                  </a:cubicBezTo>
                  <a:cubicBezTo>
                    <a:pt x="121129" y="122138"/>
                    <a:pt x="120734" y="122123"/>
                    <a:pt x="120343" y="122123"/>
                  </a:cubicBezTo>
                  <a:cubicBezTo>
                    <a:pt x="118005" y="122123"/>
                    <a:pt x="115764" y="122659"/>
                    <a:pt x="113786" y="123597"/>
                  </a:cubicBezTo>
                  <a:lnTo>
                    <a:pt x="113786" y="113167"/>
                  </a:lnTo>
                  <a:cubicBezTo>
                    <a:pt x="130789" y="109809"/>
                    <a:pt x="146626" y="101259"/>
                    <a:pt x="158676" y="88924"/>
                  </a:cubicBezTo>
                  <a:cubicBezTo>
                    <a:pt x="159795" y="87757"/>
                    <a:pt x="160724" y="86447"/>
                    <a:pt x="161438" y="84994"/>
                  </a:cubicBezTo>
                  <a:lnTo>
                    <a:pt x="188420" y="84994"/>
                  </a:lnTo>
                  <a:cubicBezTo>
                    <a:pt x="190873" y="84994"/>
                    <a:pt x="192897" y="82970"/>
                    <a:pt x="192897" y="80493"/>
                  </a:cubicBezTo>
                  <a:lnTo>
                    <a:pt x="192897" y="75159"/>
                  </a:lnTo>
                  <a:cubicBezTo>
                    <a:pt x="192897" y="67133"/>
                    <a:pt x="187349" y="60370"/>
                    <a:pt x="179871" y="58513"/>
                  </a:cubicBezTo>
                  <a:lnTo>
                    <a:pt x="179871" y="48868"/>
                  </a:lnTo>
                  <a:cubicBezTo>
                    <a:pt x="182562" y="47249"/>
                    <a:pt x="184872" y="45129"/>
                    <a:pt x="186753" y="42652"/>
                  </a:cubicBezTo>
                  <a:lnTo>
                    <a:pt x="192254" y="40819"/>
                  </a:lnTo>
                  <a:cubicBezTo>
                    <a:pt x="203423" y="37056"/>
                    <a:pt x="210925" y="26673"/>
                    <a:pt x="210925" y="14932"/>
                  </a:cubicBezTo>
                  <a:lnTo>
                    <a:pt x="210925" y="14528"/>
                  </a:lnTo>
                  <a:cubicBezTo>
                    <a:pt x="210925" y="8979"/>
                    <a:pt x="206424" y="4478"/>
                    <a:pt x="200899" y="4478"/>
                  </a:cubicBezTo>
                  <a:lnTo>
                    <a:pt x="192493" y="4478"/>
                  </a:lnTo>
                  <a:cubicBezTo>
                    <a:pt x="192493" y="2025"/>
                    <a:pt x="190468" y="1"/>
                    <a:pt x="187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67;p45">
              <a:extLst>
                <a:ext uri="{FF2B5EF4-FFF2-40B4-BE49-F238E27FC236}">
                  <a16:creationId xmlns:a16="http://schemas.microsoft.com/office/drawing/2014/main" id="{161EE9D1-1A99-456C-BFB4-D45EA0F4719B}"/>
                </a:ext>
              </a:extLst>
            </p:cNvPr>
            <p:cNvSpPr/>
            <p:nvPr/>
          </p:nvSpPr>
          <p:spPr>
            <a:xfrm>
              <a:off x="5958771" y="3645298"/>
              <a:ext cx="44650" cy="43558"/>
            </a:xfrm>
            <a:custGeom>
              <a:avLst/>
              <a:gdLst/>
              <a:ahLst/>
              <a:cxnLst/>
              <a:rect l="l" t="t" r="r" b="b"/>
              <a:pathLst>
                <a:path w="28126" h="27438" extrusionOk="0">
                  <a:moveTo>
                    <a:pt x="14076" y="1"/>
                  </a:moveTo>
                  <a:cubicBezTo>
                    <a:pt x="11575" y="1"/>
                    <a:pt x="9550" y="2017"/>
                    <a:pt x="9550" y="4498"/>
                  </a:cubicBezTo>
                  <a:lnTo>
                    <a:pt x="9550" y="9237"/>
                  </a:lnTo>
                  <a:lnTo>
                    <a:pt x="4978" y="9237"/>
                  </a:lnTo>
                  <a:cubicBezTo>
                    <a:pt x="2715" y="9237"/>
                    <a:pt x="715" y="10833"/>
                    <a:pt x="382" y="13071"/>
                  </a:cubicBezTo>
                  <a:cubicBezTo>
                    <a:pt x="1" y="15834"/>
                    <a:pt x="2144" y="18215"/>
                    <a:pt x="4811" y="18215"/>
                  </a:cubicBezTo>
                  <a:lnTo>
                    <a:pt x="9550" y="18215"/>
                  </a:lnTo>
                  <a:lnTo>
                    <a:pt x="9550" y="22811"/>
                  </a:lnTo>
                  <a:cubicBezTo>
                    <a:pt x="9550" y="25074"/>
                    <a:pt x="11170" y="27050"/>
                    <a:pt x="13360" y="27384"/>
                  </a:cubicBezTo>
                  <a:cubicBezTo>
                    <a:pt x="13597" y="27420"/>
                    <a:pt x="13830" y="27438"/>
                    <a:pt x="14060" y="27438"/>
                  </a:cubicBezTo>
                  <a:cubicBezTo>
                    <a:pt x="16537" y="27438"/>
                    <a:pt x="18552" y="25396"/>
                    <a:pt x="18552" y="22954"/>
                  </a:cubicBezTo>
                  <a:lnTo>
                    <a:pt x="18552" y="18215"/>
                  </a:lnTo>
                  <a:lnTo>
                    <a:pt x="23291" y="18215"/>
                  </a:lnTo>
                  <a:cubicBezTo>
                    <a:pt x="25982" y="18215"/>
                    <a:pt x="28125" y="15834"/>
                    <a:pt x="27721" y="13071"/>
                  </a:cubicBezTo>
                  <a:cubicBezTo>
                    <a:pt x="27387" y="10833"/>
                    <a:pt x="25387" y="9237"/>
                    <a:pt x="23124" y="9237"/>
                  </a:cubicBezTo>
                  <a:lnTo>
                    <a:pt x="18552" y="9237"/>
                  </a:lnTo>
                  <a:lnTo>
                    <a:pt x="18552" y="4641"/>
                  </a:lnTo>
                  <a:cubicBezTo>
                    <a:pt x="18552" y="2379"/>
                    <a:pt x="16933" y="378"/>
                    <a:pt x="14718" y="45"/>
                  </a:cubicBezTo>
                  <a:cubicBezTo>
                    <a:pt x="14501" y="15"/>
                    <a:pt x="14287" y="1"/>
                    <a:pt x="14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68;p45">
              <a:extLst>
                <a:ext uri="{FF2B5EF4-FFF2-40B4-BE49-F238E27FC236}">
                  <a16:creationId xmlns:a16="http://schemas.microsoft.com/office/drawing/2014/main" id="{CE2ADF26-492C-41F8-B327-26B6B9884DAC}"/>
                </a:ext>
              </a:extLst>
            </p:cNvPr>
            <p:cNvSpPr/>
            <p:nvPr/>
          </p:nvSpPr>
          <p:spPr>
            <a:xfrm>
              <a:off x="5765358" y="3591766"/>
              <a:ext cx="44650" cy="43580"/>
            </a:xfrm>
            <a:custGeom>
              <a:avLst/>
              <a:gdLst/>
              <a:ahLst/>
              <a:cxnLst/>
              <a:rect l="l" t="t" r="r" b="b"/>
              <a:pathLst>
                <a:path w="28126" h="27452" extrusionOk="0">
                  <a:moveTo>
                    <a:pt x="14099" y="1"/>
                  </a:moveTo>
                  <a:cubicBezTo>
                    <a:pt x="11599" y="1"/>
                    <a:pt x="9574" y="2015"/>
                    <a:pt x="9574" y="4474"/>
                  </a:cubicBezTo>
                  <a:lnTo>
                    <a:pt x="9574" y="9213"/>
                  </a:lnTo>
                  <a:lnTo>
                    <a:pt x="4859" y="9213"/>
                  </a:lnTo>
                  <a:cubicBezTo>
                    <a:pt x="2144" y="9213"/>
                    <a:pt x="1" y="11595"/>
                    <a:pt x="406" y="14405"/>
                  </a:cubicBezTo>
                  <a:cubicBezTo>
                    <a:pt x="715" y="16643"/>
                    <a:pt x="2716" y="18239"/>
                    <a:pt x="4978" y="18239"/>
                  </a:cubicBezTo>
                  <a:lnTo>
                    <a:pt x="9550" y="18239"/>
                  </a:lnTo>
                  <a:lnTo>
                    <a:pt x="9550" y="22835"/>
                  </a:lnTo>
                  <a:cubicBezTo>
                    <a:pt x="9550" y="25098"/>
                    <a:pt x="11170" y="27074"/>
                    <a:pt x="13384" y="27408"/>
                  </a:cubicBezTo>
                  <a:cubicBezTo>
                    <a:pt x="13601" y="27437"/>
                    <a:pt x="13816" y="27452"/>
                    <a:pt x="14027" y="27452"/>
                  </a:cubicBezTo>
                  <a:cubicBezTo>
                    <a:pt x="16531" y="27452"/>
                    <a:pt x="18576" y="25438"/>
                    <a:pt x="18576" y="22978"/>
                  </a:cubicBezTo>
                  <a:lnTo>
                    <a:pt x="18576" y="18239"/>
                  </a:lnTo>
                  <a:lnTo>
                    <a:pt x="23148" y="18239"/>
                  </a:lnTo>
                  <a:cubicBezTo>
                    <a:pt x="25411" y="18239"/>
                    <a:pt x="27411" y="16643"/>
                    <a:pt x="27745" y="14405"/>
                  </a:cubicBezTo>
                  <a:cubicBezTo>
                    <a:pt x="28126" y="11642"/>
                    <a:pt x="25982" y="9213"/>
                    <a:pt x="23315" y="9213"/>
                  </a:cubicBezTo>
                  <a:lnTo>
                    <a:pt x="18576" y="9213"/>
                  </a:lnTo>
                  <a:lnTo>
                    <a:pt x="18576" y="4641"/>
                  </a:lnTo>
                  <a:cubicBezTo>
                    <a:pt x="18576" y="2379"/>
                    <a:pt x="16957" y="378"/>
                    <a:pt x="14742" y="45"/>
                  </a:cubicBezTo>
                  <a:cubicBezTo>
                    <a:pt x="14525" y="15"/>
                    <a:pt x="14310" y="1"/>
                    <a:pt x="14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64;p45">
            <a:extLst>
              <a:ext uri="{FF2B5EF4-FFF2-40B4-BE49-F238E27FC236}">
                <a16:creationId xmlns:a16="http://schemas.microsoft.com/office/drawing/2014/main" id="{55D2AA4C-9642-497E-825A-A3B9C2E2A693}"/>
              </a:ext>
            </a:extLst>
          </p:cNvPr>
          <p:cNvGrpSpPr/>
          <p:nvPr/>
        </p:nvGrpSpPr>
        <p:grpSpPr>
          <a:xfrm>
            <a:off x="6284437" y="1651668"/>
            <a:ext cx="354193" cy="350559"/>
            <a:chOff x="5634855" y="3582876"/>
            <a:chExt cx="368567" cy="364785"/>
          </a:xfrm>
        </p:grpSpPr>
        <p:sp>
          <p:nvSpPr>
            <p:cNvPr id="71" name="Google Shape;765;p45">
              <a:extLst>
                <a:ext uri="{FF2B5EF4-FFF2-40B4-BE49-F238E27FC236}">
                  <a16:creationId xmlns:a16="http://schemas.microsoft.com/office/drawing/2014/main" id="{11CBEF0B-EE0B-4184-87FD-807A64245B76}"/>
                </a:ext>
              </a:extLst>
            </p:cNvPr>
            <p:cNvSpPr/>
            <p:nvPr/>
          </p:nvSpPr>
          <p:spPr>
            <a:xfrm>
              <a:off x="5836054" y="3855339"/>
              <a:ext cx="14254" cy="14292"/>
            </a:xfrm>
            <a:custGeom>
              <a:avLst/>
              <a:gdLst/>
              <a:ahLst/>
              <a:cxnLst/>
              <a:rect l="l" t="t" r="r" b="b"/>
              <a:pathLst>
                <a:path w="8979" h="9003" extrusionOk="0">
                  <a:moveTo>
                    <a:pt x="4502" y="1"/>
                  </a:moveTo>
                  <a:cubicBezTo>
                    <a:pt x="3311" y="1"/>
                    <a:pt x="2144" y="477"/>
                    <a:pt x="1311" y="1311"/>
                  </a:cubicBezTo>
                  <a:cubicBezTo>
                    <a:pt x="477" y="2144"/>
                    <a:pt x="1" y="3311"/>
                    <a:pt x="1" y="4502"/>
                  </a:cubicBezTo>
                  <a:cubicBezTo>
                    <a:pt x="1" y="5693"/>
                    <a:pt x="477" y="6859"/>
                    <a:pt x="1311" y="7693"/>
                  </a:cubicBezTo>
                  <a:cubicBezTo>
                    <a:pt x="2144" y="8526"/>
                    <a:pt x="3311" y="9003"/>
                    <a:pt x="4502" y="9003"/>
                  </a:cubicBezTo>
                  <a:cubicBezTo>
                    <a:pt x="5692" y="9003"/>
                    <a:pt x="6835" y="8526"/>
                    <a:pt x="7669" y="7693"/>
                  </a:cubicBezTo>
                  <a:cubicBezTo>
                    <a:pt x="8503" y="6859"/>
                    <a:pt x="8979" y="5693"/>
                    <a:pt x="8979" y="4502"/>
                  </a:cubicBezTo>
                  <a:cubicBezTo>
                    <a:pt x="8979" y="3311"/>
                    <a:pt x="8503" y="2144"/>
                    <a:pt x="7669" y="1311"/>
                  </a:cubicBezTo>
                  <a:cubicBezTo>
                    <a:pt x="6835" y="525"/>
                    <a:pt x="5692" y="1"/>
                    <a:pt x="4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6;p45">
              <a:extLst>
                <a:ext uri="{FF2B5EF4-FFF2-40B4-BE49-F238E27FC236}">
                  <a16:creationId xmlns:a16="http://schemas.microsoft.com/office/drawing/2014/main" id="{B6A15D9D-B856-4F47-AB7D-2292E306F775}"/>
                </a:ext>
              </a:extLst>
            </p:cNvPr>
            <p:cNvSpPr/>
            <p:nvPr/>
          </p:nvSpPr>
          <p:spPr>
            <a:xfrm>
              <a:off x="5634855" y="3582876"/>
              <a:ext cx="334843" cy="364785"/>
            </a:xfrm>
            <a:custGeom>
              <a:avLst/>
              <a:gdLst/>
              <a:ahLst/>
              <a:cxnLst/>
              <a:rect l="l" t="t" r="r" b="b"/>
              <a:pathLst>
                <a:path w="210925" h="229786" extrusionOk="0">
                  <a:moveTo>
                    <a:pt x="200851" y="13480"/>
                  </a:moveTo>
                  <a:cubicBezTo>
                    <a:pt x="201423" y="13480"/>
                    <a:pt x="201899" y="13956"/>
                    <a:pt x="201899" y="14528"/>
                  </a:cubicBezTo>
                  <a:lnTo>
                    <a:pt x="201899" y="14932"/>
                  </a:lnTo>
                  <a:cubicBezTo>
                    <a:pt x="201899" y="22053"/>
                    <a:pt x="197732" y="28459"/>
                    <a:pt x="191302" y="31460"/>
                  </a:cubicBezTo>
                  <a:cubicBezTo>
                    <a:pt x="191445" y="30364"/>
                    <a:pt x="191540" y="29221"/>
                    <a:pt x="191540" y="28102"/>
                  </a:cubicBezTo>
                  <a:lnTo>
                    <a:pt x="191540" y="13480"/>
                  </a:lnTo>
                  <a:close/>
                  <a:moveTo>
                    <a:pt x="142982" y="13480"/>
                  </a:moveTo>
                  <a:lnTo>
                    <a:pt x="142982" y="28102"/>
                  </a:lnTo>
                  <a:cubicBezTo>
                    <a:pt x="142982" y="29292"/>
                    <a:pt x="143077" y="30436"/>
                    <a:pt x="143220" y="31579"/>
                  </a:cubicBezTo>
                  <a:cubicBezTo>
                    <a:pt x="136862" y="28626"/>
                    <a:pt x="132671" y="22172"/>
                    <a:pt x="132671" y="14932"/>
                  </a:cubicBezTo>
                  <a:lnTo>
                    <a:pt x="132671" y="14528"/>
                  </a:lnTo>
                  <a:cubicBezTo>
                    <a:pt x="132671" y="13956"/>
                    <a:pt x="133147" y="13480"/>
                    <a:pt x="133695" y="13480"/>
                  </a:cubicBezTo>
                  <a:close/>
                  <a:moveTo>
                    <a:pt x="182586" y="8979"/>
                  </a:moveTo>
                  <a:lnTo>
                    <a:pt x="182586" y="27792"/>
                  </a:lnTo>
                  <a:cubicBezTo>
                    <a:pt x="182586" y="35699"/>
                    <a:pt x="176156" y="42843"/>
                    <a:pt x="168297" y="43343"/>
                  </a:cubicBezTo>
                  <a:cubicBezTo>
                    <a:pt x="167960" y="43365"/>
                    <a:pt x="167625" y="43375"/>
                    <a:pt x="167293" y="43375"/>
                  </a:cubicBezTo>
                  <a:cubicBezTo>
                    <a:pt x="158863" y="43375"/>
                    <a:pt x="152008" y="36510"/>
                    <a:pt x="152008" y="28102"/>
                  </a:cubicBezTo>
                  <a:lnTo>
                    <a:pt x="152008" y="8979"/>
                  </a:lnTo>
                  <a:close/>
                  <a:moveTo>
                    <a:pt x="170893" y="51654"/>
                  </a:moveTo>
                  <a:lnTo>
                    <a:pt x="170893" y="57989"/>
                  </a:lnTo>
                  <a:lnTo>
                    <a:pt x="163677" y="57989"/>
                  </a:lnTo>
                  <a:lnTo>
                    <a:pt x="163677" y="51654"/>
                  </a:lnTo>
                  <a:cubicBezTo>
                    <a:pt x="164844" y="51821"/>
                    <a:pt x="166058" y="51916"/>
                    <a:pt x="167273" y="51916"/>
                  </a:cubicBezTo>
                  <a:cubicBezTo>
                    <a:pt x="168511" y="51916"/>
                    <a:pt x="169702" y="51821"/>
                    <a:pt x="170893" y="51654"/>
                  </a:cubicBezTo>
                  <a:close/>
                  <a:moveTo>
                    <a:pt x="175727" y="66991"/>
                  </a:moveTo>
                  <a:cubicBezTo>
                    <a:pt x="180252" y="67014"/>
                    <a:pt x="183919" y="70634"/>
                    <a:pt x="183919" y="75159"/>
                  </a:cubicBezTo>
                  <a:lnTo>
                    <a:pt x="183919" y="75992"/>
                  </a:lnTo>
                  <a:lnTo>
                    <a:pt x="150650" y="75992"/>
                  </a:lnTo>
                  <a:lnTo>
                    <a:pt x="150650" y="75159"/>
                  </a:lnTo>
                  <a:cubicBezTo>
                    <a:pt x="150650" y="70634"/>
                    <a:pt x="154294" y="66991"/>
                    <a:pt x="158795" y="66991"/>
                  </a:cubicBezTo>
                  <a:close/>
                  <a:moveTo>
                    <a:pt x="82440" y="51238"/>
                  </a:moveTo>
                  <a:cubicBezTo>
                    <a:pt x="83069" y="51238"/>
                    <a:pt x="83707" y="51273"/>
                    <a:pt x="84351" y="51345"/>
                  </a:cubicBezTo>
                  <a:cubicBezTo>
                    <a:pt x="92091" y="52226"/>
                    <a:pt x="98282" y="58489"/>
                    <a:pt x="99044" y="66205"/>
                  </a:cubicBezTo>
                  <a:cubicBezTo>
                    <a:pt x="99997" y="75492"/>
                    <a:pt x="93281" y="83446"/>
                    <a:pt x="84470" y="84518"/>
                  </a:cubicBezTo>
                  <a:lnTo>
                    <a:pt x="80422" y="84518"/>
                  </a:lnTo>
                  <a:cubicBezTo>
                    <a:pt x="72182" y="83494"/>
                    <a:pt x="65752" y="76469"/>
                    <a:pt x="65752" y="67919"/>
                  </a:cubicBezTo>
                  <a:cubicBezTo>
                    <a:pt x="65752" y="58713"/>
                    <a:pt x="73222" y="51238"/>
                    <a:pt x="82440" y="51238"/>
                  </a:cubicBezTo>
                  <a:close/>
                  <a:moveTo>
                    <a:pt x="16748" y="72128"/>
                  </a:moveTo>
                  <a:cubicBezTo>
                    <a:pt x="18377" y="72128"/>
                    <a:pt x="20004" y="72754"/>
                    <a:pt x="21243" y="73992"/>
                  </a:cubicBezTo>
                  <a:cubicBezTo>
                    <a:pt x="33436" y="86423"/>
                    <a:pt x="50439" y="93520"/>
                    <a:pt x="67848" y="93520"/>
                  </a:cubicBezTo>
                  <a:lnTo>
                    <a:pt x="97330" y="93520"/>
                  </a:lnTo>
                  <a:cubicBezTo>
                    <a:pt x="113762" y="93520"/>
                    <a:pt x="129765" y="87138"/>
                    <a:pt x="141649" y="75873"/>
                  </a:cubicBezTo>
                  <a:lnTo>
                    <a:pt x="141649" y="80946"/>
                  </a:lnTo>
                  <a:cubicBezTo>
                    <a:pt x="141649" y="83399"/>
                    <a:pt x="143673" y="85423"/>
                    <a:pt x="146150" y="85423"/>
                  </a:cubicBezTo>
                  <a:lnTo>
                    <a:pt x="149579" y="85423"/>
                  </a:lnTo>
                  <a:cubicBezTo>
                    <a:pt x="138338" y="95830"/>
                    <a:pt x="123907" y="102760"/>
                    <a:pt x="108570" y="105046"/>
                  </a:cubicBezTo>
                  <a:cubicBezTo>
                    <a:pt x="106403" y="105379"/>
                    <a:pt x="104808" y="107213"/>
                    <a:pt x="104808" y="109428"/>
                  </a:cubicBezTo>
                  <a:lnTo>
                    <a:pt x="104808" y="152889"/>
                  </a:lnTo>
                  <a:lnTo>
                    <a:pt x="60298" y="152889"/>
                  </a:lnTo>
                  <a:lnTo>
                    <a:pt x="60298" y="109761"/>
                  </a:lnTo>
                  <a:cubicBezTo>
                    <a:pt x="60298" y="107523"/>
                    <a:pt x="58655" y="105617"/>
                    <a:pt x="56464" y="105284"/>
                  </a:cubicBezTo>
                  <a:cubicBezTo>
                    <a:pt x="39723" y="102784"/>
                    <a:pt x="24005" y="94806"/>
                    <a:pt x="12241" y="82875"/>
                  </a:cubicBezTo>
                  <a:cubicBezTo>
                    <a:pt x="9812" y="80398"/>
                    <a:pt x="9835" y="76373"/>
                    <a:pt x="12312" y="73944"/>
                  </a:cubicBezTo>
                  <a:cubicBezTo>
                    <a:pt x="13550" y="72730"/>
                    <a:pt x="15150" y="72128"/>
                    <a:pt x="16748" y="72128"/>
                  </a:cubicBezTo>
                  <a:close/>
                  <a:moveTo>
                    <a:pt x="77826" y="161391"/>
                  </a:moveTo>
                  <a:lnTo>
                    <a:pt x="77826" y="198732"/>
                  </a:lnTo>
                  <a:lnTo>
                    <a:pt x="60298" y="198732"/>
                  </a:lnTo>
                  <a:lnTo>
                    <a:pt x="60298" y="161391"/>
                  </a:lnTo>
                  <a:close/>
                  <a:moveTo>
                    <a:pt x="104355" y="161391"/>
                  </a:moveTo>
                  <a:lnTo>
                    <a:pt x="104355" y="198732"/>
                  </a:lnTo>
                  <a:lnTo>
                    <a:pt x="86828" y="198732"/>
                  </a:lnTo>
                  <a:lnTo>
                    <a:pt x="86828" y="161391"/>
                  </a:lnTo>
                  <a:close/>
                  <a:moveTo>
                    <a:pt x="44820" y="131900"/>
                  </a:moveTo>
                  <a:cubicBezTo>
                    <a:pt x="48385" y="131900"/>
                    <a:pt x="51296" y="134830"/>
                    <a:pt x="51296" y="138410"/>
                  </a:cubicBezTo>
                  <a:lnTo>
                    <a:pt x="51296" y="213878"/>
                  </a:lnTo>
                  <a:cubicBezTo>
                    <a:pt x="51296" y="217471"/>
                    <a:pt x="48363" y="220409"/>
                    <a:pt x="44781" y="220409"/>
                  </a:cubicBezTo>
                  <a:cubicBezTo>
                    <a:pt x="44683" y="220409"/>
                    <a:pt x="44584" y="220407"/>
                    <a:pt x="44486" y="220403"/>
                  </a:cubicBezTo>
                  <a:cubicBezTo>
                    <a:pt x="40937" y="220212"/>
                    <a:pt x="38270" y="217188"/>
                    <a:pt x="38270" y="213663"/>
                  </a:cubicBezTo>
                  <a:lnTo>
                    <a:pt x="38270" y="138624"/>
                  </a:lnTo>
                  <a:cubicBezTo>
                    <a:pt x="38270" y="135123"/>
                    <a:pt x="40985" y="132075"/>
                    <a:pt x="44486" y="131909"/>
                  </a:cubicBezTo>
                  <a:cubicBezTo>
                    <a:pt x="44598" y="131903"/>
                    <a:pt x="44709" y="131900"/>
                    <a:pt x="44820" y="131900"/>
                  </a:cubicBezTo>
                  <a:close/>
                  <a:moveTo>
                    <a:pt x="100997" y="207710"/>
                  </a:moveTo>
                  <a:cubicBezTo>
                    <a:pt x="103093" y="207710"/>
                    <a:pt x="104808" y="209424"/>
                    <a:pt x="104808" y="211520"/>
                  </a:cubicBezTo>
                  <a:lnTo>
                    <a:pt x="104808" y="216950"/>
                  </a:lnTo>
                  <a:cubicBezTo>
                    <a:pt x="104808" y="219069"/>
                    <a:pt x="103093" y="220760"/>
                    <a:pt x="100997" y="220760"/>
                  </a:cubicBezTo>
                  <a:lnTo>
                    <a:pt x="64085" y="220760"/>
                  </a:lnTo>
                  <a:cubicBezTo>
                    <a:pt x="61965" y="220760"/>
                    <a:pt x="60251" y="219069"/>
                    <a:pt x="60251" y="216950"/>
                  </a:cubicBezTo>
                  <a:lnTo>
                    <a:pt x="60251" y="211520"/>
                  </a:lnTo>
                  <a:cubicBezTo>
                    <a:pt x="60251" y="209424"/>
                    <a:pt x="61965" y="207710"/>
                    <a:pt x="64085" y="207710"/>
                  </a:cubicBezTo>
                  <a:close/>
                  <a:moveTo>
                    <a:pt x="147912" y="1"/>
                  </a:moveTo>
                  <a:cubicBezTo>
                    <a:pt x="145411" y="1"/>
                    <a:pt x="143339" y="2025"/>
                    <a:pt x="143339" y="4478"/>
                  </a:cubicBezTo>
                  <a:lnTo>
                    <a:pt x="133742" y="4478"/>
                  </a:lnTo>
                  <a:cubicBezTo>
                    <a:pt x="128193" y="4478"/>
                    <a:pt x="123692" y="8979"/>
                    <a:pt x="123692" y="14528"/>
                  </a:cubicBezTo>
                  <a:lnTo>
                    <a:pt x="123692" y="14837"/>
                  </a:lnTo>
                  <a:cubicBezTo>
                    <a:pt x="123692" y="26601"/>
                    <a:pt x="131242" y="37032"/>
                    <a:pt x="142363" y="40747"/>
                  </a:cubicBezTo>
                  <a:lnTo>
                    <a:pt x="148340" y="42748"/>
                  </a:lnTo>
                  <a:cubicBezTo>
                    <a:pt x="150222" y="45153"/>
                    <a:pt x="152508" y="47225"/>
                    <a:pt x="155175" y="48820"/>
                  </a:cubicBezTo>
                  <a:lnTo>
                    <a:pt x="155175" y="58656"/>
                  </a:lnTo>
                  <a:cubicBezTo>
                    <a:pt x="152127" y="59418"/>
                    <a:pt x="149412" y="60966"/>
                    <a:pt x="147269" y="63061"/>
                  </a:cubicBezTo>
                  <a:cubicBezTo>
                    <a:pt x="143506" y="63276"/>
                    <a:pt x="139886" y="64895"/>
                    <a:pt x="137219" y="67634"/>
                  </a:cubicBezTo>
                  <a:cubicBezTo>
                    <a:pt x="127955" y="77040"/>
                    <a:pt x="115524" y="82899"/>
                    <a:pt x="102450" y="84137"/>
                  </a:cubicBezTo>
                  <a:cubicBezTo>
                    <a:pt x="106784" y="78874"/>
                    <a:pt x="109094" y="71873"/>
                    <a:pt x="108070" y="64347"/>
                  </a:cubicBezTo>
                  <a:cubicBezTo>
                    <a:pt x="106546" y="52750"/>
                    <a:pt x="97187" y="43581"/>
                    <a:pt x="85542" y="42271"/>
                  </a:cubicBezTo>
                  <a:cubicBezTo>
                    <a:pt x="84534" y="42157"/>
                    <a:pt x="83536" y="42101"/>
                    <a:pt x="82550" y="42101"/>
                  </a:cubicBezTo>
                  <a:cubicBezTo>
                    <a:pt x="68379" y="42101"/>
                    <a:pt x="56845" y="53641"/>
                    <a:pt x="56845" y="67824"/>
                  </a:cubicBezTo>
                  <a:cubicBezTo>
                    <a:pt x="56845" y="74016"/>
                    <a:pt x="59036" y="79731"/>
                    <a:pt x="62704" y="84185"/>
                  </a:cubicBezTo>
                  <a:cubicBezTo>
                    <a:pt x="49582" y="82970"/>
                    <a:pt x="37079" y="77064"/>
                    <a:pt x="27792" y="67634"/>
                  </a:cubicBezTo>
                  <a:cubicBezTo>
                    <a:pt x="24794" y="64588"/>
                    <a:pt x="20829" y="63064"/>
                    <a:pt x="16862" y="63064"/>
                  </a:cubicBezTo>
                  <a:cubicBezTo>
                    <a:pt x="12982" y="63064"/>
                    <a:pt x="9100" y="64523"/>
                    <a:pt x="6120" y="67443"/>
                  </a:cubicBezTo>
                  <a:cubicBezTo>
                    <a:pt x="95" y="73373"/>
                    <a:pt x="0" y="83089"/>
                    <a:pt x="5930" y="89114"/>
                  </a:cubicBezTo>
                  <a:cubicBezTo>
                    <a:pt x="18099" y="101498"/>
                    <a:pt x="34102" y="110047"/>
                    <a:pt x="51273" y="113452"/>
                  </a:cubicBezTo>
                  <a:lnTo>
                    <a:pt x="51273" y="123574"/>
                  </a:lnTo>
                  <a:cubicBezTo>
                    <a:pt x="49262" y="122625"/>
                    <a:pt x="47009" y="122084"/>
                    <a:pt x="44647" y="122084"/>
                  </a:cubicBezTo>
                  <a:cubicBezTo>
                    <a:pt x="44044" y="122084"/>
                    <a:pt x="43434" y="122120"/>
                    <a:pt x="42818" y="122192"/>
                  </a:cubicBezTo>
                  <a:cubicBezTo>
                    <a:pt x="34984" y="123145"/>
                    <a:pt x="29244" y="130003"/>
                    <a:pt x="29244" y="137862"/>
                  </a:cubicBezTo>
                  <a:lnTo>
                    <a:pt x="29244" y="213997"/>
                  </a:lnTo>
                  <a:cubicBezTo>
                    <a:pt x="29244" y="221974"/>
                    <a:pt x="35174" y="228857"/>
                    <a:pt x="43080" y="229690"/>
                  </a:cubicBezTo>
                  <a:cubicBezTo>
                    <a:pt x="43632" y="229748"/>
                    <a:pt x="44179" y="229777"/>
                    <a:pt x="44719" y="229777"/>
                  </a:cubicBezTo>
                  <a:cubicBezTo>
                    <a:pt x="48606" y="229777"/>
                    <a:pt x="52153" y="228308"/>
                    <a:pt x="54892" y="225904"/>
                  </a:cubicBezTo>
                  <a:cubicBezTo>
                    <a:pt x="57226" y="228285"/>
                    <a:pt x="60417" y="229786"/>
                    <a:pt x="63990" y="229786"/>
                  </a:cubicBezTo>
                  <a:lnTo>
                    <a:pt x="100807" y="229786"/>
                  </a:lnTo>
                  <a:cubicBezTo>
                    <a:pt x="104379" y="229786"/>
                    <a:pt x="107618" y="228285"/>
                    <a:pt x="109952" y="225904"/>
                  </a:cubicBezTo>
                  <a:cubicBezTo>
                    <a:pt x="112683" y="228305"/>
                    <a:pt x="116266" y="229764"/>
                    <a:pt x="120188" y="229764"/>
                  </a:cubicBezTo>
                  <a:cubicBezTo>
                    <a:pt x="124746" y="229764"/>
                    <a:pt x="129761" y="227795"/>
                    <a:pt x="134433" y="223046"/>
                  </a:cubicBezTo>
                  <a:cubicBezTo>
                    <a:pt x="135314" y="222165"/>
                    <a:pt x="135814" y="220998"/>
                    <a:pt x="135814" y="219736"/>
                  </a:cubicBezTo>
                  <a:lnTo>
                    <a:pt x="135814" y="192302"/>
                  </a:lnTo>
                  <a:cubicBezTo>
                    <a:pt x="135814" y="191945"/>
                    <a:pt x="135671" y="191587"/>
                    <a:pt x="135385" y="191325"/>
                  </a:cubicBezTo>
                  <a:cubicBezTo>
                    <a:pt x="134054" y="189978"/>
                    <a:pt x="132621" y="189418"/>
                    <a:pt x="131314" y="189418"/>
                  </a:cubicBezTo>
                  <a:cubicBezTo>
                    <a:pt x="128835" y="189418"/>
                    <a:pt x="126812" y="191433"/>
                    <a:pt x="126812" y="193897"/>
                  </a:cubicBezTo>
                  <a:lnTo>
                    <a:pt x="126812" y="213663"/>
                  </a:lnTo>
                  <a:cubicBezTo>
                    <a:pt x="126812" y="217188"/>
                    <a:pt x="124121" y="220212"/>
                    <a:pt x="120597" y="220403"/>
                  </a:cubicBezTo>
                  <a:cubicBezTo>
                    <a:pt x="120498" y="220407"/>
                    <a:pt x="120399" y="220409"/>
                    <a:pt x="120302" y="220409"/>
                  </a:cubicBezTo>
                  <a:cubicBezTo>
                    <a:pt x="116719" y="220409"/>
                    <a:pt x="113786" y="217471"/>
                    <a:pt x="113786" y="213878"/>
                  </a:cubicBezTo>
                  <a:lnTo>
                    <a:pt x="113786" y="138624"/>
                  </a:lnTo>
                  <a:cubicBezTo>
                    <a:pt x="113786" y="135123"/>
                    <a:pt x="116501" y="132075"/>
                    <a:pt x="120001" y="131909"/>
                  </a:cubicBezTo>
                  <a:cubicBezTo>
                    <a:pt x="120113" y="131903"/>
                    <a:pt x="120225" y="131900"/>
                    <a:pt x="120336" y="131900"/>
                  </a:cubicBezTo>
                  <a:cubicBezTo>
                    <a:pt x="123901" y="131900"/>
                    <a:pt x="126812" y="134830"/>
                    <a:pt x="126812" y="138410"/>
                  </a:cubicBezTo>
                  <a:lnTo>
                    <a:pt x="126812" y="158033"/>
                  </a:lnTo>
                  <a:cubicBezTo>
                    <a:pt x="126812" y="160295"/>
                    <a:pt x="128432" y="162296"/>
                    <a:pt x="130670" y="162629"/>
                  </a:cubicBezTo>
                  <a:cubicBezTo>
                    <a:pt x="130885" y="162659"/>
                    <a:pt x="131098" y="162673"/>
                    <a:pt x="131307" y="162673"/>
                  </a:cubicBezTo>
                  <a:cubicBezTo>
                    <a:pt x="133789" y="162673"/>
                    <a:pt x="135814" y="160657"/>
                    <a:pt x="135814" y="158176"/>
                  </a:cubicBezTo>
                  <a:lnTo>
                    <a:pt x="135814" y="137934"/>
                  </a:lnTo>
                  <a:cubicBezTo>
                    <a:pt x="135814" y="129789"/>
                    <a:pt x="129646" y="122788"/>
                    <a:pt x="121525" y="122168"/>
                  </a:cubicBezTo>
                  <a:cubicBezTo>
                    <a:pt x="121129" y="122138"/>
                    <a:pt x="120734" y="122123"/>
                    <a:pt x="120343" y="122123"/>
                  </a:cubicBezTo>
                  <a:cubicBezTo>
                    <a:pt x="118005" y="122123"/>
                    <a:pt x="115764" y="122659"/>
                    <a:pt x="113786" y="123597"/>
                  </a:cubicBezTo>
                  <a:lnTo>
                    <a:pt x="113786" y="113167"/>
                  </a:lnTo>
                  <a:cubicBezTo>
                    <a:pt x="130789" y="109809"/>
                    <a:pt x="146626" y="101259"/>
                    <a:pt x="158676" y="88924"/>
                  </a:cubicBezTo>
                  <a:cubicBezTo>
                    <a:pt x="159795" y="87757"/>
                    <a:pt x="160724" y="86447"/>
                    <a:pt x="161438" y="84994"/>
                  </a:cubicBezTo>
                  <a:lnTo>
                    <a:pt x="188420" y="84994"/>
                  </a:lnTo>
                  <a:cubicBezTo>
                    <a:pt x="190873" y="84994"/>
                    <a:pt x="192897" y="82970"/>
                    <a:pt x="192897" y="80493"/>
                  </a:cubicBezTo>
                  <a:lnTo>
                    <a:pt x="192897" y="75159"/>
                  </a:lnTo>
                  <a:cubicBezTo>
                    <a:pt x="192897" y="67133"/>
                    <a:pt x="187349" y="60370"/>
                    <a:pt x="179871" y="58513"/>
                  </a:cubicBezTo>
                  <a:lnTo>
                    <a:pt x="179871" y="48868"/>
                  </a:lnTo>
                  <a:cubicBezTo>
                    <a:pt x="182562" y="47249"/>
                    <a:pt x="184872" y="45129"/>
                    <a:pt x="186753" y="42652"/>
                  </a:cubicBezTo>
                  <a:lnTo>
                    <a:pt x="192254" y="40819"/>
                  </a:lnTo>
                  <a:cubicBezTo>
                    <a:pt x="203423" y="37056"/>
                    <a:pt x="210925" y="26673"/>
                    <a:pt x="210925" y="14932"/>
                  </a:cubicBezTo>
                  <a:lnTo>
                    <a:pt x="210925" y="14528"/>
                  </a:lnTo>
                  <a:cubicBezTo>
                    <a:pt x="210925" y="8979"/>
                    <a:pt x="206424" y="4478"/>
                    <a:pt x="200899" y="4478"/>
                  </a:cubicBezTo>
                  <a:lnTo>
                    <a:pt x="192493" y="4478"/>
                  </a:lnTo>
                  <a:cubicBezTo>
                    <a:pt x="192493" y="2025"/>
                    <a:pt x="190468" y="1"/>
                    <a:pt x="187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7;p45">
              <a:extLst>
                <a:ext uri="{FF2B5EF4-FFF2-40B4-BE49-F238E27FC236}">
                  <a16:creationId xmlns:a16="http://schemas.microsoft.com/office/drawing/2014/main" id="{EF8686B4-8548-4B9F-B435-963885E290AE}"/>
                </a:ext>
              </a:extLst>
            </p:cNvPr>
            <p:cNvSpPr/>
            <p:nvPr/>
          </p:nvSpPr>
          <p:spPr>
            <a:xfrm>
              <a:off x="5958771" y="3645298"/>
              <a:ext cx="44650" cy="43558"/>
            </a:xfrm>
            <a:custGeom>
              <a:avLst/>
              <a:gdLst/>
              <a:ahLst/>
              <a:cxnLst/>
              <a:rect l="l" t="t" r="r" b="b"/>
              <a:pathLst>
                <a:path w="28126" h="27438" extrusionOk="0">
                  <a:moveTo>
                    <a:pt x="14076" y="1"/>
                  </a:moveTo>
                  <a:cubicBezTo>
                    <a:pt x="11575" y="1"/>
                    <a:pt x="9550" y="2017"/>
                    <a:pt x="9550" y="4498"/>
                  </a:cubicBezTo>
                  <a:lnTo>
                    <a:pt x="9550" y="9237"/>
                  </a:lnTo>
                  <a:lnTo>
                    <a:pt x="4978" y="9237"/>
                  </a:lnTo>
                  <a:cubicBezTo>
                    <a:pt x="2715" y="9237"/>
                    <a:pt x="715" y="10833"/>
                    <a:pt x="382" y="13071"/>
                  </a:cubicBezTo>
                  <a:cubicBezTo>
                    <a:pt x="1" y="15834"/>
                    <a:pt x="2144" y="18215"/>
                    <a:pt x="4811" y="18215"/>
                  </a:cubicBezTo>
                  <a:lnTo>
                    <a:pt x="9550" y="18215"/>
                  </a:lnTo>
                  <a:lnTo>
                    <a:pt x="9550" y="22811"/>
                  </a:lnTo>
                  <a:cubicBezTo>
                    <a:pt x="9550" y="25074"/>
                    <a:pt x="11170" y="27050"/>
                    <a:pt x="13360" y="27384"/>
                  </a:cubicBezTo>
                  <a:cubicBezTo>
                    <a:pt x="13597" y="27420"/>
                    <a:pt x="13830" y="27438"/>
                    <a:pt x="14060" y="27438"/>
                  </a:cubicBezTo>
                  <a:cubicBezTo>
                    <a:pt x="16537" y="27438"/>
                    <a:pt x="18552" y="25396"/>
                    <a:pt x="18552" y="22954"/>
                  </a:cubicBezTo>
                  <a:lnTo>
                    <a:pt x="18552" y="18215"/>
                  </a:lnTo>
                  <a:lnTo>
                    <a:pt x="23291" y="18215"/>
                  </a:lnTo>
                  <a:cubicBezTo>
                    <a:pt x="25982" y="18215"/>
                    <a:pt x="28125" y="15834"/>
                    <a:pt x="27721" y="13071"/>
                  </a:cubicBezTo>
                  <a:cubicBezTo>
                    <a:pt x="27387" y="10833"/>
                    <a:pt x="25387" y="9237"/>
                    <a:pt x="23124" y="9237"/>
                  </a:cubicBezTo>
                  <a:lnTo>
                    <a:pt x="18552" y="9237"/>
                  </a:lnTo>
                  <a:lnTo>
                    <a:pt x="18552" y="4641"/>
                  </a:lnTo>
                  <a:cubicBezTo>
                    <a:pt x="18552" y="2379"/>
                    <a:pt x="16933" y="378"/>
                    <a:pt x="14718" y="45"/>
                  </a:cubicBezTo>
                  <a:cubicBezTo>
                    <a:pt x="14501" y="15"/>
                    <a:pt x="14287" y="1"/>
                    <a:pt x="14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8;p45">
              <a:extLst>
                <a:ext uri="{FF2B5EF4-FFF2-40B4-BE49-F238E27FC236}">
                  <a16:creationId xmlns:a16="http://schemas.microsoft.com/office/drawing/2014/main" id="{BC9FE181-D625-4004-AA90-31E1CFED028F}"/>
                </a:ext>
              </a:extLst>
            </p:cNvPr>
            <p:cNvSpPr/>
            <p:nvPr/>
          </p:nvSpPr>
          <p:spPr>
            <a:xfrm>
              <a:off x="5765358" y="3591766"/>
              <a:ext cx="44650" cy="43580"/>
            </a:xfrm>
            <a:custGeom>
              <a:avLst/>
              <a:gdLst/>
              <a:ahLst/>
              <a:cxnLst/>
              <a:rect l="l" t="t" r="r" b="b"/>
              <a:pathLst>
                <a:path w="28126" h="27452" extrusionOk="0">
                  <a:moveTo>
                    <a:pt x="14099" y="1"/>
                  </a:moveTo>
                  <a:cubicBezTo>
                    <a:pt x="11599" y="1"/>
                    <a:pt x="9574" y="2015"/>
                    <a:pt x="9574" y="4474"/>
                  </a:cubicBezTo>
                  <a:lnTo>
                    <a:pt x="9574" y="9213"/>
                  </a:lnTo>
                  <a:lnTo>
                    <a:pt x="4859" y="9213"/>
                  </a:lnTo>
                  <a:cubicBezTo>
                    <a:pt x="2144" y="9213"/>
                    <a:pt x="1" y="11595"/>
                    <a:pt x="406" y="14405"/>
                  </a:cubicBezTo>
                  <a:cubicBezTo>
                    <a:pt x="715" y="16643"/>
                    <a:pt x="2716" y="18239"/>
                    <a:pt x="4978" y="18239"/>
                  </a:cubicBezTo>
                  <a:lnTo>
                    <a:pt x="9550" y="18239"/>
                  </a:lnTo>
                  <a:lnTo>
                    <a:pt x="9550" y="22835"/>
                  </a:lnTo>
                  <a:cubicBezTo>
                    <a:pt x="9550" y="25098"/>
                    <a:pt x="11170" y="27074"/>
                    <a:pt x="13384" y="27408"/>
                  </a:cubicBezTo>
                  <a:cubicBezTo>
                    <a:pt x="13601" y="27437"/>
                    <a:pt x="13816" y="27452"/>
                    <a:pt x="14027" y="27452"/>
                  </a:cubicBezTo>
                  <a:cubicBezTo>
                    <a:pt x="16531" y="27452"/>
                    <a:pt x="18576" y="25438"/>
                    <a:pt x="18576" y="22978"/>
                  </a:cubicBezTo>
                  <a:lnTo>
                    <a:pt x="18576" y="18239"/>
                  </a:lnTo>
                  <a:lnTo>
                    <a:pt x="23148" y="18239"/>
                  </a:lnTo>
                  <a:cubicBezTo>
                    <a:pt x="25411" y="18239"/>
                    <a:pt x="27411" y="16643"/>
                    <a:pt x="27745" y="14405"/>
                  </a:cubicBezTo>
                  <a:cubicBezTo>
                    <a:pt x="28126" y="11642"/>
                    <a:pt x="25982" y="9213"/>
                    <a:pt x="23315" y="9213"/>
                  </a:cubicBezTo>
                  <a:lnTo>
                    <a:pt x="18576" y="9213"/>
                  </a:lnTo>
                  <a:lnTo>
                    <a:pt x="18576" y="4641"/>
                  </a:lnTo>
                  <a:cubicBezTo>
                    <a:pt x="18576" y="2379"/>
                    <a:pt x="16957" y="378"/>
                    <a:pt x="14742" y="45"/>
                  </a:cubicBezTo>
                  <a:cubicBezTo>
                    <a:pt x="14525" y="15"/>
                    <a:pt x="14310" y="1"/>
                    <a:pt x="14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566;p45">
            <a:extLst>
              <a:ext uri="{FF2B5EF4-FFF2-40B4-BE49-F238E27FC236}">
                <a16:creationId xmlns:a16="http://schemas.microsoft.com/office/drawing/2014/main" id="{E774199F-ADFE-4D2B-BCD4-44423769C95F}"/>
              </a:ext>
            </a:extLst>
          </p:cNvPr>
          <p:cNvGrpSpPr/>
          <p:nvPr/>
        </p:nvGrpSpPr>
        <p:grpSpPr>
          <a:xfrm>
            <a:off x="3585165" y="3577105"/>
            <a:ext cx="355683" cy="351575"/>
            <a:chOff x="6440149" y="3582386"/>
            <a:chExt cx="370118" cy="365843"/>
          </a:xfrm>
        </p:grpSpPr>
        <p:sp>
          <p:nvSpPr>
            <p:cNvPr id="76" name="Google Shape;567;p45">
              <a:extLst>
                <a:ext uri="{FF2B5EF4-FFF2-40B4-BE49-F238E27FC236}">
                  <a16:creationId xmlns:a16="http://schemas.microsoft.com/office/drawing/2014/main" id="{6C67A119-1ADF-43C3-A345-8406D2CEA147}"/>
                </a:ext>
              </a:extLst>
            </p:cNvPr>
            <p:cNvSpPr/>
            <p:nvPr/>
          </p:nvSpPr>
          <p:spPr>
            <a:xfrm>
              <a:off x="6440149" y="3648815"/>
              <a:ext cx="267362" cy="299414"/>
            </a:xfrm>
            <a:custGeom>
              <a:avLst/>
              <a:gdLst/>
              <a:ahLst/>
              <a:cxnLst/>
              <a:rect l="l" t="t" r="r" b="b"/>
              <a:pathLst>
                <a:path w="168417" h="188607" extrusionOk="0">
                  <a:moveTo>
                    <a:pt x="77064" y="8761"/>
                  </a:moveTo>
                  <a:cubicBezTo>
                    <a:pt x="84256" y="8761"/>
                    <a:pt x="90091" y="14643"/>
                    <a:pt x="90091" y="21811"/>
                  </a:cubicBezTo>
                  <a:cubicBezTo>
                    <a:pt x="90091" y="28979"/>
                    <a:pt x="84232" y="34837"/>
                    <a:pt x="77064" y="34837"/>
                  </a:cubicBezTo>
                  <a:cubicBezTo>
                    <a:pt x="69896" y="34837"/>
                    <a:pt x="64014" y="29003"/>
                    <a:pt x="64014" y="21811"/>
                  </a:cubicBezTo>
                  <a:cubicBezTo>
                    <a:pt x="64014" y="14595"/>
                    <a:pt x="69872" y="8761"/>
                    <a:pt x="77064" y="8761"/>
                  </a:cubicBezTo>
                  <a:close/>
                  <a:moveTo>
                    <a:pt x="33984" y="53032"/>
                  </a:moveTo>
                  <a:lnTo>
                    <a:pt x="33984" y="61581"/>
                  </a:lnTo>
                  <a:lnTo>
                    <a:pt x="14194" y="61581"/>
                  </a:lnTo>
                  <a:cubicBezTo>
                    <a:pt x="11550" y="61581"/>
                    <a:pt x="9455" y="59104"/>
                    <a:pt x="10074" y="56318"/>
                  </a:cubicBezTo>
                  <a:cubicBezTo>
                    <a:pt x="10526" y="54365"/>
                    <a:pt x="12336" y="53032"/>
                    <a:pt x="14337" y="53032"/>
                  </a:cubicBezTo>
                  <a:close/>
                  <a:moveTo>
                    <a:pt x="126253" y="43679"/>
                  </a:moveTo>
                  <a:cubicBezTo>
                    <a:pt x="127414" y="43679"/>
                    <a:pt x="128575" y="44113"/>
                    <a:pt x="129456" y="44982"/>
                  </a:cubicBezTo>
                  <a:cubicBezTo>
                    <a:pt x="130313" y="45864"/>
                    <a:pt x="130790" y="46983"/>
                    <a:pt x="130790" y="48197"/>
                  </a:cubicBezTo>
                  <a:cubicBezTo>
                    <a:pt x="130790" y="49436"/>
                    <a:pt x="130313" y="50555"/>
                    <a:pt x="129456" y="51412"/>
                  </a:cubicBezTo>
                  <a:cubicBezTo>
                    <a:pt x="120311" y="60557"/>
                    <a:pt x="108190" y="65939"/>
                    <a:pt x="95330" y="66630"/>
                  </a:cubicBezTo>
                  <a:cubicBezTo>
                    <a:pt x="92925" y="66749"/>
                    <a:pt x="91043" y="68749"/>
                    <a:pt x="91043" y="71154"/>
                  </a:cubicBezTo>
                  <a:lnTo>
                    <a:pt x="91043" y="80632"/>
                  </a:lnTo>
                  <a:cubicBezTo>
                    <a:pt x="82541" y="75203"/>
                    <a:pt x="72920" y="72202"/>
                    <a:pt x="63180" y="71607"/>
                  </a:cubicBezTo>
                  <a:lnTo>
                    <a:pt x="63180" y="57795"/>
                  </a:lnTo>
                  <a:cubicBezTo>
                    <a:pt x="63180" y="51126"/>
                    <a:pt x="68539" y="44720"/>
                    <a:pt x="75159" y="43839"/>
                  </a:cubicBezTo>
                  <a:cubicBezTo>
                    <a:pt x="75839" y="43746"/>
                    <a:pt x="76514" y="43699"/>
                    <a:pt x="77180" y="43699"/>
                  </a:cubicBezTo>
                  <a:cubicBezTo>
                    <a:pt x="80408" y="43699"/>
                    <a:pt x="83436" y="44787"/>
                    <a:pt x="85923" y="46840"/>
                  </a:cubicBezTo>
                  <a:cubicBezTo>
                    <a:pt x="91081" y="51058"/>
                    <a:pt x="97321" y="53147"/>
                    <a:pt x="103528" y="53147"/>
                  </a:cubicBezTo>
                  <a:cubicBezTo>
                    <a:pt x="110533" y="53147"/>
                    <a:pt x="117496" y="50486"/>
                    <a:pt x="122812" y="45221"/>
                  </a:cubicBezTo>
                  <a:lnTo>
                    <a:pt x="123050" y="44982"/>
                  </a:lnTo>
                  <a:cubicBezTo>
                    <a:pt x="123931" y="44113"/>
                    <a:pt x="125092" y="43679"/>
                    <a:pt x="126253" y="43679"/>
                  </a:cubicBezTo>
                  <a:close/>
                  <a:moveTo>
                    <a:pt x="115382" y="98898"/>
                  </a:moveTo>
                  <a:cubicBezTo>
                    <a:pt x="122931" y="98898"/>
                    <a:pt x="129599" y="103470"/>
                    <a:pt x="132338" y="110519"/>
                  </a:cubicBezTo>
                  <a:lnTo>
                    <a:pt x="146007" y="145574"/>
                  </a:lnTo>
                  <a:cubicBezTo>
                    <a:pt x="146698" y="147313"/>
                    <a:pt x="148317" y="148432"/>
                    <a:pt x="150175" y="148432"/>
                  </a:cubicBezTo>
                  <a:cubicBezTo>
                    <a:pt x="154675" y="148432"/>
                    <a:pt x="158391" y="151718"/>
                    <a:pt x="159105" y="156005"/>
                  </a:cubicBezTo>
                  <a:lnTo>
                    <a:pt x="141697" y="156005"/>
                  </a:lnTo>
                  <a:lnTo>
                    <a:pt x="124717" y="118616"/>
                  </a:lnTo>
                  <a:cubicBezTo>
                    <a:pt x="124002" y="116997"/>
                    <a:pt x="122407" y="115997"/>
                    <a:pt x="120645" y="115997"/>
                  </a:cubicBezTo>
                  <a:lnTo>
                    <a:pt x="116382" y="115997"/>
                  </a:lnTo>
                  <a:cubicBezTo>
                    <a:pt x="114929" y="110043"/>
                    <a:pt x="112524" y="104256"/>
                    <a:pt x="109118" y="98898"/>
                  </a:cubicBezTo>
                  <a:close/>
                  <a:moveTo>
                    <a:pt x="117906" y="125403"/>
                  </a:moveTo>
                  <a:lnTo>
                    <a:pt x="131790" y="156029"/>
                  </a:lnTo>
                  <a:lnTo>
                    <a:pt x="112000" y="156029"/>
                  </a:lnTo>
                  <a:cubicBezTo>
                    <a:pt x="116763" y="146455"/>
                    <a:pt x="118739" y="135810"/>
                    <a:pt x="117906" y="125403"/>
                  </a:cubicBezTo>
                  <a:close/>
                  <a:moveTo>
                    <a:pt x="141959" y="165031"/>
                  </a:moveTo>
                  <a:cubicBezTo>
                    <a:pt x="145983" y="165031"/>
                    <a:pt x="149246" y="168293"/>
                    <a:pt x="149246" y="172318"/>
                  </a:cubicBezTo>
                  <a:cubicBezTo>
                    <a:pt x="149246" y="176342"/>
                    <a:pt x="145983" y="179605"/>
                    <a:pt x="141959" y="179605"/>
                  </a:cubicBezTo>
                  <a:cubicBezTo>
                    <a:pt x="137934" y="179605"/>
                    <a:pt x="134671" y="176342"/>
                    <a:pt x="134671" y="172318"/>
                  </a:cubicBezTo>
                  <a:cubicBezTo>
                    <a:pt x="134671" y="168293"/>
                    <a:pt x="137934" y="165031"/>
                    <a:pt x="141959" y="165031"/>
                  </a:cubicBezTo>
                  <a:close/>
                  <a:moveTo>
                    <a:pt x="77189" y="1"/>
                  </a:moveTo>
                  <a:cubicBezTo>
                    <a:pt x="64953" y="1"/>
                    <a:pt x="55012" y="9885"/>
                    <a:pt x="55012" y="22049"/>
                  </a:cubicBezTo>
                  <a:cubicBezTo>
                    <a:pt x="55012" y="29122"/>
                    <a:pt x="58394" y="35480"/>
                    <a:pt x="63633" y="39481"/>
                  </a:cubicBezTo>
                  <a:cubicBezTo>
                    <a:pt x="57917" y="43649"/>
                    <a:pt x="54202" y="50364"/>
                    <a:pt x="54202" y="57914"/>
                  </a:cubicBezTo>
                  <a:lnTo>
                    <a:pt x="54202" y="71726"/>
                  </a:lnTo>
                  <a:cubicBezTo>
                    <a:pt x="50416" y="72059"/>
                    <a:pt x="46629" y="72774"/>
                    <a:pt x="42938" y="73845"/>
                  </a:cubicBezTo>
                  <a:lnTo>
                    <a:pt x="42938" y="48602"/>
                  </a:lnTo>
                  <a:cubicBezTo>
                    <a:pt x="42938" y="46125"/>
                    <a:pt x="40914" y="44101"/>
                    <a:pt x="38461" y="44101"/>
                  </a:cubicBezTo>
                  <a:lnTo>
                    <a:pt x="14099" y="44101"/>
                  </a:lnTo>
                  <a:cubicBezTo>
                    <a:pt x="6264" y="44101"/>
                    <a:pt x="0" y="50984"/>
                    <a:pt x="977" y="59057"/>
                  </a:cubicBezTo>
                  <a:cubicBezTo>
                    <a:pt x="1787" y="65725"/>
                    <a:pt x="7645" y="70654"/>
                    <a:pt x="14361" y="70654"/>
                  </a:cubicBezTo>
                  <a:lnTo>
                    <a:pt x="33960" y="70654"/>
                  </a:lnTo>
                  <a:lnTo>
                    <a:pt x="33960" y="77560"/>
                  </a:lnTo>
                  <a:cubicBezTo>
                    <a:pt x="28173" y="80323"/>
                    <a:pt x="22791" y="84086"/>
                    <a:pt x="18028" y="88848"/>
                  </a:cubicBezTo>
                  <a:cubicBezTo>
                    <a:pt x="12170" y="94683"/>
                    <a:pt x="7692" y="101518"/>
                    <a:pt x="4763" y="109186"/>
                  </a:cubicBezTo>
                  <a:cubicBezTo>
                    <a:pt x="3954" y="111282"/>
                    <a:pt x="4763" y="113758"/>
                    <a:pt x="6716" y="114830"/>
                  </a:cubicBezTo>
                  <a:cubicBezTo>
                    <a:pt x="7422" y="115214"/>
                    <a:pt x="8172" y="115393"/>
                    <a:pt x="8905" y="115393"/>
                  </a:cubicBezTo>
                  <a:cubicBezTo>
                    <a:pt x="10716" y="115393"/>
                    <a:pt x="12420" y="114300"/>
                    <a:pt x="13098" y="112520"/>
                  </a:cubicBezTo>
                  <a:cubicBezTo>
                    <a:pt x="15908" y="105137"/>
                    <a:pt x="20409" y="98636"/>
                    <a:pt x="26434" y="93278"/>
                  </a:cubicBezTo>
                  <a:cubicBezTo>
                    <a:pt x="35268" y="85369"/>
                    <a:pt x="47604" y="81316"/>
                    <a:pt x="59871" y="81316"/>
                  </a:cubicBezTo>
                  <a:cubicBezTo>
                    <a:pt x="70357" y="81316"/>
                    <a:pt x="80793" y="84278"/>
                    <a:pt x="88948" y="90325"/>
                  </a:cubicBezTo>
                  <a:cubicBezTo>
                    <a:pt x="113834" y="108757"/>
                    <a:pt x="115739" y="144145"/>
                    <a:pt x="94615" y="165173"/>
                  </a:cubicBezTo>
                  <a:cubicBezTo>
                    <a:pt x="84935" y="174818"/>
                    <a:pt x="72218" y="179641"/>
                    <a:pt x="59498" y="179641"/>
                  </a:cubicBezTo>
                  <a:cubicBezTo>
                    <a:pt x="46778" y="179641"/>
                    <a:pt x="34055" y="174818"/>
                    <a:pt x="24363" y="165173"/>
                  </a:cubicBezTo>
                  <a:cubicBezTo>
                    <a:pt x="18719" y="159553"/>
                    <a:pt x="14599" y="152885"/>
                    <a:pt x="12193" y="145336"/>
                  </a:cubicBezTo>
                  <a:cubicBezTo>
                    <a:pt x="11598" y="143454"/>
                    <a:pt x="9809" y="142237"/>
                    <a:pt x="7915" y="142237"/>
                  </a:cubicBezTo>
                  <a:cubicBezTo>
                    <a:pt x="7461" y="142237"/>
                    <a:pt x="7001" y="142307"/>
                    <a:pt x="6549" y="142455"/>
                  </a:cubicBezTo>
                  <a:cubicBezTo>
                    <a:pt x="4168" y="143193"/>
                    <a:pt x="2882" y="145741"/>
                    <a:pt x="3620" y="148075"/>
                  </a:cubicBezTo>
                  <a:cubicBezTo>
                    <a:pt x="6454" y="156862"/>
                    <a:pt x="11431" y="164959"/>
                    <a:pt x="18004" y="171508"/>
                  </a:cubicBezTo>
                  <a:cubicBezTo>
                    <a:pt x="29435" y="182915"/>
                    <a:pt x="44462" y="188607"/>
                    <a:pt x="59489" y="188607"/>
                  </a:cubicBezTo>
                  <a:cubicBezTo>
                    <a:pt x="74540" y="188607"/>
                    <a:pt x="89567" y="182915"/>
                    <a:pt x="100998" y="171508"/>
                  </a:cubicBezTo>
                  <a:cubicBezTo>
                    <a:pt x="103022" y="169484"/>
                    <a:pt x="104856" y="167341"/>
                    <a:pt x="106570" y="165102"/>
                  </a:cubicBezTo>
                  <a:lnTo>
                    <a:pt x="127479" y="165102"/>
                  </a:lnTo>
                  <a:cubicBezTo>
                    <a:pt x="126122" y="167817"/>
                    <a:pt x="125503" y="170937"/>
                    <a:pt x="125860" y="174247"/>
                  </a:cubicBezTo>
                  <a:cubicBezTo>
                    <a:pt x="126717" y="181748"/>
                    <a:pt x="132790" y="187726"/>
                    <a:pt x="140292" y="188512"/>
                  </a:cubicBezTo>
                  <a:cubicBezTo>
                    <a:pt x="140871" y="188571"/>
                    <a:pt x="141446" y="188600"/>
                    <a:pt x="142014" y="188600"/>
                  </a:cubicBezTo>
                  <a:cubicBezTo>
                    <a:pt x="151013" y="188600"/>
                    <a:pt x="158367" y="181325"/>
                    <a:pt x="158367" y="172365"/>
                  </a:cubicBezTo>
                  <a:cubicBezTo>
                    <a:pt x="158367" y="169746"/>
                    <a:pt x="157724" y="167293"/>
                    <a:pt x="156628" y="165102"/>
                  </a:cubicBezTo>
                  <a:lnTo>
                    <a:pt x="163892" y="165102"/>
                  </a:lnTo>
                  <a:cubicBezTo>
                    <a:pt x="166368" y="165102"/>
                    <a:pt x="168393" y="163078"/>
                    <a:pt x="168393" y="160625"/>
                  </a:cubicBezTo>
                  <a:lnTo>
                    <a:pt x="168393" y="157601"/>
                  </a:lnTo>
                  <a:cubicBezTo>
                    <a:pt x="168416" y="148646"/>
                    <a:pt x="161963" y="141264"/>
                    <a:pt x="153509" y="139787"/>
                  </a:cubicBezTo>
                  <a:lnTo>
                    <a:pt x="140792" y="107233"/>
                  </a:lnTo>
                  <a:cubicBezTo>
                    <a:pt x="136696" y="96707"/>
                    <a:pt x="126693" y="89920"/>
                    <a:pt x="115334" y="89920"/>
                  </a:cubicBezTo>
                  <a:lnTo>
                    <a:pt x="102665" y="89920"/>
                  </a:lnTo>
                  <a:cubicBezTo>
                    <a:pt x="102546" y="89920"/>
                    <a:pt x="102427" y="89920"/>
                    <a:pt x="102260" y="89944"/>
                  </a:cubicBezTo>
                  <a:cubicBezTo>
                    <a:pt x="101879" y="89563"/>
                    <a:pt x="101498" y="89134"/>
                    <a:pt x="101117" y="88753"/>
                  </a:cubicBezTo>
                  <a:cubicBezTo>
                    <a:pt x="100760" y="88396"/>
                    <a:pt x="100402" y="88063"/>
                    <a:pt x="100045" y="87705"/>
                  </a:cubicBezTo>
                  <a:lnTo>
                    <a:pt x="100045" y="75417"/>
                  </a:lnTo>
                  <a:cubicBezTo>
                    <a:pt x="113500" y="73774"/>
                    <a:pt x="126027" y="67701"/>
                    <a:pt x="135695" y="58056"/>
                  </a:cubicBezTo>
                  <a:cubicBezTo>
                    <a:pt x="138267" y="55508"/>
                    <a:pt x="139672" y="52151"/>
                    <a:pt x="139672" y="48531"/>
                  </a:cubicBezTo>
                  <a:cubicBezTo>
                    <a:pt x="139672" y="44935"/>
                    <a:pt x="138267" y="41553"/>
                    <a:pt x="135695" y="39005"/>
                  </a:cubicBezTo>
                  <a:cubicBezTo>
                    <a:pt x="133064" y="36373"/>
                    <a:pt x="129599" y="35058"/>
                    <a:pt x="126131" y="35058"/>
                  </a:cubicBezTo>
                  <a:cubicBezTo>
                    <a:pt x="122663" y="35058"/>
                    <a:pt x="119192" y="36373"/>
                    <a:pt x="116549" y="39005"/>
                  </a:cubicBezTo>
                  <a:lnTo>
                    <a:pt x="116382" y="39195"/>
                  </a:lnTo>
                  <a:cubicBezTo>
                    <a:pt x="112812" y="42690"/>
                    <a:pt x="108152" y="44460"/>
                    <a:pt x="103465" y="44460"/>
                  </a:cubicBezTo>
                  <a:cubicBezTo>
                    <a:pt x="99305" y="44460"/>
                    <a:pt x="95123" y="43065"/>
                    <a:pt x="91662" y="40243"/>
                  </a:cubicBezTo>
                  <a:cubicBezTo>
                    <a:pt x="91353" y="39958"/>
                    <a:pt x="91019" y="39696"/>
                    <a:pt x="90662" y="39457"/>
                  </a:cubicBezTo>
                  <a:cubicBezTo>
                    <a:pt x="96306" y="35123"/>
                    <a:pt x="99831" y="28098"/>
                    <a:pt x="99235" y="20311"/>
                  </a:cubicBezTo>
                  <a:cubicBezTo>
                    <a:pt x="98402" y="9547"/>
                    <a:pt x="89710" y="902"/>
                    <a:pt x="78945" y="68"/>
                  </a:cubicBezTo>
                  <a:cubicBezTo>
                    <a:pt x="78355" y="23"/>
                    <a:pt x="77770" y="1"/>
                    <a:pt x="77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8;p45">
              <a:extLst>
                <a:ext uri="{FF2B5EF4-FFF2-40B4-BE49-F238E27FC236}">
                  <a16:creationId xmlns:a16="http://schemas.microsoft.com/office/drawing/2014/main" id="{DE0016CB-A83F-48D8-B3BA-668B5BA75A0C}"/>
                </a:ext>
              </a:extLst>
            </p:cNvPr>
            <p:cNvSpPr/>
            <p:nvPr/>
          </p:nvSpPr>
          <p:spPr>
            <a:xfrm>
              <a:off x="6441887" y="3846417"/>
              <a:ext cx="14407" cy="14368"/>
            </a:xfrm>
            <a:custGeom>
              <a:avLst/>
              <a:gdLst/>
              <a:ahLst/>
              <a:cxnLst/>
              <a:rect l="l" t="t" r="r" b="b"/>
              <a:pathLst>
                <a:path w="9075" h="9051" extrusionOk="0">
                  <a:moveTo>
                    <a:pt x="4601" y="1"/>
                  </a:moveTo>
                  <a:cubicBezTo>
                    <a:pt x="2144" y="1"/>
                    <a:pt x="120" y="1992"/>
                    <a:pt x="49" y="4430"/>
                  </a:cubicBezTo>
                  <a:cubicBezTo>
                    <a:pt x="1" y="6907"/>
                    <a:pt x="2001" y="9003"/>
                    <a:pt x="4454" y="9050"/>
                  </a:cubicBezTo>
                  <a:lnTo>
                    <a:pt x="4549" y="9050"/>
                  </a:lnTo>
                  <a:cubicBezTo>
                    <a:pt x="7002" y="9050"/>
                    <a:pt x="8979" y="7097"/>
                    <a:pt x="9050" y="4621"/>
                  </a:cubicBezTo>
                  <a:lnTo>
                    <a:pt x="9050" y="4597"/>
                  </a:lnTo>
                  <a:cubicBezTo>
                    <a:pt x="9074" y="2120"/>
                    <a:pt x="7121" y="25"/>
                    <a:pt x="4645" y="1"/>
                  </a:cubicBezTo>
                  <a:cubicBezTo>
                    <a:pt x="4630" y="1"/>
                    <a:pt x="4616" y="1"/>
                    <a:pt x="4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9;p45">
              <a:extLst>
                <a:ext uri="{FF2B5EF4-FFF2-40B4-BE49-F238E27FC236}">
                  <a16:creationId xmlns:a16="http://schemas.microsoft.com/office/drawing/2014/main" id="{2D1C7686-A694-4948-9DF6-AC1FADD70FCE}"/>
                </a:ext>
              </a:extLst>
            </p:cNvPr>
            <p:cNvSpPr/>
            <p:nvPr/>
          </p:nvSpPr>
          <p:spPr>
            <a:xfrm>
              <a:off x="6505363" y="3825927"/>
              <a:ext cx="58599" cy="58599"/>
            </a:xfrm>
            <a:custGeom>
              <a:avLst/>
              <a:gdLst/>
              <a:ahLst/>
              <a:cxnLst/>
              <a:rect l="l" t="t" r="r" b="b"/>
              <a:pathLst>
                <a:path w="36913" h="36913" extrusionOk="0">
                  <a:moveTo>
                    <a:pt x="18457" y="8978"/>
                  </a:moveTo>
                  <a:cubicBezTo>
                    <a:pt x="23648" y="8978"/>
                    <a:pt x="27911" y="13241"/>
                    <a:pt x="27911" y="18456"/>
                  </a:cubicBezTo>
                  <a:cubicBezTo>
                    <a:pt x="27911" y="23648"/>
                    <a:pt x="23648" y="27911"/>
                    <a:pt x="18457" y="27911"/>
                  </a:cubicBezTo>
                  <a:cubicBezTo>
                    <a:pt x="13241" y="27911"/>
                    <a:pt x="8978" y="23648"/>
                    <a:pt x="8978" y="18456"/>
                  </a:cubicBezTo>
                  <a:cubicBezTo>
                    <a:pt x="8978" y="13241"/>
                    <a:pt x="13241" y="8978"/>
                    <a:pt x="18457" y="8978"/>
                  </a:cubicBezTo>
                  <a:close/>
                  <a:moveTo>
                    <a:pt x="18457" y="0"/>
                  </a:moveTo>
                  <a:cubicBezTo>
                    <a:pt x="8264" y="0"/>
                    <a:pt x="0" y="8264"/>
                    <a:pt x="0" y="18456"/>
                  </a:cubicBezTo>
                  <a:cubicBezTo>
                    <a:pt x="0" y="28625"/>
                    <a:pt x="8264" y="36913"/>
                    <a:pt x="18457" y="36913"/>
                  </a:cubicBezTo>
                  <a:cubicBezTo>
                    <a:pt x="28625" y="36913"/>
                    <a:pt x="36913" y="28625"/>
                    <a:pt x="36913" y="18456"/>
                  </a:cubicBezTo>
                  <a:cubicBezTo>
                    <a:pt x="36913" y="8264"/>
                    <a:pt x="28625" y="0"/>
                    <a:pt x="18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0;p45">
              <a:extLst>
                <a:ext uri="{FF2B5EF4-FFF2-40B4-BE49-F238E27FC236}">
                  <a16:creationId xmlns:a16="http://schemas.microsoft.com/office/drawing/2014/main" id="{DF53C9FC-70E5-4E2B-95F6-B4D49D2CA96E}"/>
                </a:ext>
              </a:extLst>
            </p:cNvPr>
            <p:cNvSpPr/>
            <p:nvPr/>
          </p:nvSpPr>
          <p:spPr>
            <a:xfrm>
              <a:off x="6689475" y="3582386"/>
              <a:ext cx="120791" cy="98600"/>
            </a:xfrm>
            <a:custGeom>
              <a:avLst/>
              <a:gdLst/>
              <a:ahLst/>
              <a:cxnLst/>
              <a:rect l="l" t="t" r="r" b="b"/>
              <a:pathLst>
                <a:path w="76089" h="62110" extrusionOk="0">
                  <a:moveTo>
                    <a:pt x="60442" y="9478"/>
                  </a:moveTo>
                  <a:cubicBezTo>
                    <a:pt x="62704" y="9478"/>
                    <a:pt x="64705" y="11074"/>
                    <a:pt x="65038" y="13289"/>
                  </a:cubicBezTo>
                  <a:cubicBezTo>
                    <a:pt x="65443" y="16051"/>
                    <a:pt x="63276" y="18456"/>
                    <a:pt x="60609" y="18456"/>
                  </a:cubicBezTo>
                  <a:lnTo>
                    <a:pt x="13980" y="18456"/>
                  </a:lnTo>
                  <a:cubicBezTo>
                    <a:pt x="11718" y="18456"/>
                    <a:pt x="9717" y="16861"/>
                    <a:pt x="9408" y="14646"/>
                  </a:cubicBezTo>
                  <a:cubicBezTo>
                    <a:pt x="8979" y="11860"/>
                    <a:pt x="11122" y="9478"/>
                    <a:pt x="13837" y="9478"/>
                  </a:cubicBezTo>
                  <a:close/>
                  <a:moveTo>
                    <a:pt x="32936" y="27006"/>
                  </a:moveTo>
                  <a:lnTo>
                    <a:pt x="32936" y="39151"/>
                  </a:lnTo>
                  <a:lnTo>
                    <a:pt x="22506" y="39151"/>
                  </a:lnTo>
                  <a:cubicBezTo>
                    <a:pt x="21744" y="34888"/>
                    <a:pt x="20362" y="30816"/>
                    <a:pt x="18362" y="27006"/>
                  </a:cubicBezTo>
                  <a:close/>
                  <a:moveTo>
                    <a:pt x="56513" y="27006"/>
                  </a:moveTo>
                  <a:cubicBezTo>
                    <a:pt x="54536" y="30816"/>
                    <a:pt x="53131" y="34888"/>
                    <a:pt x="52393" y="39151"/>
                  </a:cubicBezTo>
                  <a:lnTo>
                    <a:pt x="41938" y="39151"/>
                  </a:lnTo>
                  <a:lnTo>
                    <a:pt x="41938" y="27006"/>
                  </a:lnTo>
                  <a:close/>
                  <a:moveTo>
                    <a:pt x="14123" y="0"/>
                  </a:moveTo>
                  <a:cubicBezTo>
                    <a:pt x="7312" y="0"/>
                    <a:pt x="1358" y="4977"/>
                    <a:pt x="525" y="11765"/>
                  </a:cubicBezTo>
                  <a:cubicBezTo>
                    <a:pt x="1" y="16027"/>
                    <a:pt x="1454" y="19980"/>
                    <a:pt x="4097" y="22767"/>
                  </a:cubicBezTo>
                  <a:lnTo>
                    <a:pt x="4288" y="22957"/>
                  </a:lnTo>
                  <a:cubicBezTo>
                    <a:pt x="10598" y="29292"/>
                    <a:pt x="14075" y="37698"/>
                    <a:pt x="14075" y="46653"/>
                  </a:cubicBezTo>
                  <a:lnTo>
                    <a:pt x="14075" y="57488"/>
                  </a:lnTo>
                  <a:cubicBezTo>
                    <a:pt x="14075" y="59750"/>
                    <a:pt x="15671" y="61751"/>
                    <a:pt x="17909" y="62060"/>
                  </a:cubicBezTo>
                  <a:cubicBezTo>
                    <a:pt x="18136" y="62094"/>
                    <a:pt x="18360" y="62110"/>
                    <a:pt x="18581" y="62110"/>
                  </a:cubicBezTo>
                  <a:cubicBezTo>
                    <a:pt x="21047" y="62110"/>
                    <a:pt x="23053" y="60099"/>
                    <a:pt x="23053" y="57607"/>
                  </a:cubicBezTo>
                  <a:lnTo>
                    <a:pt x="23053" y="48081"/>
                  </a:lnTo>
                  <a:lnTo>
                    <a:pt x="32936" y="48081"/>
                  </a:lnTo>
                  <a:lnTo>
                    <a:pt x="32936" y="57464"/>
                  </a:lnTo>
                  <a:cubicBezTo>
                    <a:pt x="32936" y="59727"/>
                    <a:pt x="34556" y="61703"/>
                    <a:pt x="36794" y="62037"/>
                  </a:cubicBezTo>
                  <a:cubicBezTo>
                    <a:pt x="37019" y="62070"/>
                    <a:pt x="37241" y="62085"/>
                    <a:pt x="37460" y="62085"/>
                  </a:cubicBezTo>
                  <a:cubicBezTo>
                    <a:pt x="39929" y="62085"/>
                    <a:pt x="41938" y="60057"/>
                    <a:pt x="41938" y="57607"/>
                  </a:cubicBezTo>
                  <a:lnTo>
                    <a:pt x="41938" y="48105"/>
                  </a:lnTo>
                  <a:lnTo>
                    <a:pt x="51369" y="48105"/>
                  </a:lnTo>
                  <a:lnTo>
                    <a:pt x="51369" y="59512"/>
                  </a:lnTo>
                  <a:cubicBezTo>
                    <a:pt x="51369" y="59679"/>
                    <a:pt x="51440" y="59870"/>
                    <a:pt x="51559" y="59989"/>
                  </a:cubicBezTo>
                  <a:cubicBezTo>
                    <a:pt x="52960" y="61491"/>
                    <a:pt x="54481" y="62110"/>
                    <a:pt x="55859" y="62110"/>
                  </a:cubicBezTo>
                  <a:cubicBezTo>
                    <a:pt x="58348" y="62110"/>
                    <a:pt x="60371" y="60090"/>
                    <a:pt x="60371" y="57607"/>
                  </a:cubicBezTo>
                  <a:lnTo>
                    <a:pt x="60371" y="26148"/>
                  </a:lnTo>
                  <a:cubicBezTo>
                    <a:pt x="60371" y="23388"/>
                    <a:pt x="62603" y="21472"/>
                    <a:pt x="65027" y="21472"/>
                  </a:cubicBezTo>
                  <a:cubicBezTo>
                    <a:pt x="65886" y="21472"/>
                    <a:pt x="66770" y="21713"/>
                    <a:pt x="67586" y="22243"/>
                  </a:cubicBezTo>
                  <a:cubicBezTo>
                    <a:pt x="68653" y="22926"/>
                    <a:pt x="69250" y="23145"/>
                    <a:pt x="69624" y="23145"/>
                  </a:cubicBezTo>
                  <a:cubicBezTo>
                    <a:pt x="69994" y="23145"/>
                    <a:pt x="70148" y="22932"/>
                    <a:pt x="70325" y="22743"/>
                  </a:cubicBezTo>
                  <a:cubicBezTo>
                    <a:pt x="75279" y="17575"/>
                    <a:pt x="76088" y="8431"/>
                    <a:pt x="67539" y="572"/>
                  </a:cubicBezTo>
                  <a:cubicBezTo>
                    <a:pt x="67158" y="215"/>
                    <a:pt x="66634" y="0"/>
                    <a:pt x="6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1;p45">
              <a:extLst>
                <a:ext uri="{FF2B5EF4-FFF2-40B4-BE49-F238E27FC236}">
                  <a16:creationId xmlns:a16="http://schemas.microsoft.com/office/drawing/2014/main" id="{F0B0F2F1-82DD-40E7-B05F-C778AE797086}"/>
                </a:ext>
              </a:extLst>
            </p:cNvPr>
            <p:cNvSpPr/>
            <p:nvPr/>
          </p:nvSpPr>
          <p:spPr>
            <a:xfrm>
              <a:off x="6606568" y="3613537"/>
              <a:ext cx="78637" cy="78637"/>
            </a:xfrm>
            <a:custGeom>
              <a:avLst/>
              <a:gdLst/>
              <a:ahLst/>
              <a:cxnLst/>
              <a:rect l="l" t="t" r="r" b="b"/>
              <a:pathLst>
                <a:path w="49535" h="49535" extrusionOk="0">
                  <a:moveTo>
                    <a:pt x="24768" y="9002"/>
                  </a:moveTo>
                  <a:cubicBezTo>
                    <a:pt x="33460" y="9002"/>
                    <a:pt x="40557" y="16075"/>
                    <a:pt x="40557" y="24767"/>
                  </a:cubicBezTo>
                  <a:cubicBezTo>
                    <a:pt x="40557" y="33459"/>
                    <a:pt x="33460" y="40556"/>
                    <a:pt x="24768" y="40556"/>
                  </a:cubicBezTo>
                  <a:cubicBezTo>
                    <a:pt x="16076" y="40556"/>
                    <a:pt x="9003" y="33459"/>
                    <a:pt x="9003" y="24767"/>
                  </a:cubicBezTo>
                  <a:cubicBezTo>
                    <a:pt x="9003" y="16075"/>
                    <a:pt x="16052" y="9002"/>
                    <a:pt x="24768" y="9002"/>
                  </a:cubicBezTo>
                  <a:close/>
                  <a:moveTo>
                    <a:pt x="24768" y="0"/>
                  </a:moveTo>
                  <a:cubicBezTo>
                    <a:pt x="11098" y="0"/>
                    <a:pt x="1" y="11098"/>
                    <a:pt x="1" y="24767"/>
                  </a:cubicBezTo>
                  <a:cubicBezTo>
                    <a:pt x="1" y="38437"/>
                    <a:pt x="11098" y="49534"/>
                    <a:pt x="24768" y="49534"/>
                  </a:cubicBezTo>
                  <a:cubicBezTo>
                    <a:pt x="38437" y="49534"/>
                    <a:pt x="49535" y="38437"/>
                    <a:pt x="49535" y="24767"/>
                  </a:cubicBezTo>
                  <a:cubicBezTo>
                    <a:pt x="49535" y="11098"/>
                    <a:pt x="38437" y="0"/>
                    <a:pt x="2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2;p45">
              <a:extLst>
                <a:ext uri="{FF2B5EF4-FFF2-40B4-BE49-F238E27FC236}">
                  <a16:creationId xmlns:a16="http://schemas.microsoft.com/office/drawing/2014/main" id="{32F8E0A9-D62D-4FFE-B8DB-39A2ED429806}"/>
                </a:ext>
              </a:extLst>
            </p:cNvPr>
            <p:cNvSpPr/>
            <p:nvPr/>
          </p:nvSpPr>
          <p:spPr>
            <a:xfrm>
              <a:off x="6554358" y="3848081"/>
              <a:ext cx="45066" cy="64724"/>
            </a:xfrm>
            <a:custGeom>
              <a:avLst/>
              <a:gdLst/>
              <a:ahLst/>
              <a:cxnLst/>
              <a:rect l="l" t="t" r="r" b="b"/>
              <a:pathLst>
                <a:path w="28388" h="40771" extrusionOk="0">
                  <a:moveTo>
                    <a:pt x="23911" y="1"/>
                  </a:moveTo>
                  <a:cubicBezTo>
                    <a:pt x="21434" y="1"/>
                    <a:pt x="19410" y="2025"/>
                    <a:pt x="19410" y="4501"/>
                  </a:cubicBezTo>
                  <a:cubicBezTo>
                    <a:pt x="19410" y="16075"/>
                    <a:pt x="13099" y="26720"/>
                    <a:pt x="2978" y="32340"/>
                  </a:cubicBezTo>
                  <a:cubicBezTo>
                    <a:pt x="811" y="33555"/>
                    <a:pt x="1" y="36294"/>
                    <a:pt x="1216" y="38461"/>
                  </a:cubicBezTo>
                  <a:cubicBezTo>
                    <a:pt x="2049" y="39937"/>
                    <a:pt x="3573" y="40771"/>
                    <a:pt x="5145" y="40771"/>
                  </a:cubicBezTo>
                  <a:cubicBezTo>
                    <a:pt x="5883" y="40771"/>
                    <a:pt x="6645" y="40604"/>
                    <a:pt x="7312" y="40223"/>
                  </a:cubicBezTo>
                  <a:cubicBezTo>
                    <a:pt x="20339" y="33007"/>
                    <a:pt x="28388" y="19338"/>
                    <a:pt x="28388" y="4501"/>
                  </a:cubicBezTo>
                  <a:cubicBezTo>
                    <a:pt x="28388" y="2025"/>
                    <a:pt x="26364" y="1"/>
                    <a:pt x="23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3;p45">
              <a:extLst>
                <a:ext uri="{FF2B5EF4-FFF2-40B4-BE49-F238E27FC236}">
                  <a16:creationId xmlns:a16="http://schemas.microsoft.com/office/drawing/2014/main" id="{82D8FDDC-E2A8-4665-B05A-3B34ED74EF80}"/>
                </a:ext>
              </a:extLst>
            </p:cNvPr>
            <p:cNvSpPr/>
            <p:nvPr/>
          </p:nvSpPr>
          <p:spPr>
            <a:xfrm>
              <a:off x="6527668" y="3905772"/>
              <a:ext cx="14407" cy="14292"/>
            </a:xfrm>
            <a:custGeom>
              <a:avLst/>
              <a:gdLst/>
              <a:ahLst/>
              <a:cxnLst/>
              <a:rect l="l" t="t" r="r" b="b"/>
              <a:pathLst>
                <a:path w="9075" h="9003" extrusionOk="0">
                  <a:moveTo>
                    <a:pt x="4482" y="0"/>
                  </a:moveTo>
                  <a:cubicBezTo>
                    <a:pt x="2002" y="0"/>
                    <a:pt x="1" y="2015"/>
                    <a:pt x="1" y="4501"/>
                  </a:cubicBezTo>
                  <a:cubicBezTo>
                    <a:pt x="1" y="6978"/>
                    <a:pt x="2025" y="9002"/>
                    <a:pt x="4478" y="9002"/>
                  </a:cubicBezTo>
                  <a:lnTo>
                    <a:pt x="4597" y="9002"/>
                  </a:lnTo>
                  <a:cubicBezTo>
                    <a:pt x="7074" y="8954"/>
                    <a:pt x="9074" y="6930"/>
                    <a:pt x="9027" y="4477"/>
                  </a:cubicBezTo>
                  <a:cubicBezTo>
                    <a:pt x="9003" y="2001"/>
                    <a:pt x="6979" y="0"/>
                    <a:pt x="4526" y="0"/>
                  </a:cubicBezTo>
                  <a:cubicBezTo>
                    <a:pt x="4511" y="0"/>
                    <a:pt x="4497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796;p45">
            <a:extLst>
              <a:ext uri="{FF2B5EF4-FFF2-40B4-BE49-F238E27FC236}">
                <a16:creationId xmlns:a16="http://schemas.microsoft.com/office/drawing/2014/main" id="{8DB6A16F-989C-431A-94FF-A5AC084B481C}"/>
              </a:ext>
            </a:extLst>
          </p:cNvPr>
          <p:cNvGrpSpPr/>
          <p:nvPr/>
        </p:nvGrpSpPr>
        <p:grpSpPr>
          <a:xfrm>
            <a:off x="6254588" y="3601762"/>
            <a:ext cx="310523" cy="351053"/>
            <a:chOff x="7278789" y="1747714"/>
            <a:chExt cx="323125" cy="365300"/>
          </a:xfrm>
        </p:grpSpPr>
        <p:sp>
          <p:nvSpPr>
            <p:cNvPr id="92" name="Google Shape;797;p45">
              <a:extLst>
                <a:ext uri="{FF2B5EF4-FFF2-40B4-BE49-F238E27FC236}">
                  <a16:creationId xmlns:a16="http://schemas.microsoft.com/office/drawing/2014/main" id="{078AB470-30C9-47A3-AA01-118E6458C0F6}"/>
                </a:ext>
              </a:extLst>
            </p:cNvPr>
            <p:cNvSpPr/>
            <p:nvPr/>
          </p:nvSpPr>
          <p:spPr>
            <a:xfrm>
              <a:off x="7431522" y="2055959"/>
              <a:ext cx="14292" cy="14254"/>
            </a:xfrm>
            <a:custGeom>
              <a:avLst/>
              <a:gdLst/>
              <a:ahLst/>
              <a:cxnLst/>
              <a:rect l="l" t="t" r="r" b="b"/>
              <a:pathLst>
                <a:path w="9003" h="8979" extrusionOk="0">
                  <a:moveTo>
                    <a:pt x="4502" y="1"/>
                  </a:moveTo>
                  <a:cubicBezTo>
                    <a:pt x="3311" y="1"/>
                    <a:pt x="2144" y="477"/>
                    <a:pt x="1310" y="1310"/>
                  </a:cubicBezTo>
                  <a:cubicBezTo>
                    <a:pt x="477" y="2144"/>
                    <a:pt x="1" y="3311"/>
                    <a:pt x="1" y="4502"/>
                  </a:cubicBezTo>
                  <a:cubicBezTo>
                    <a:pt x="1" y="5692"/>
                    <a:pt x="477" y="6835"/>
                    <a:pt x="1310" y="7669"/>
                  </a:cubicBezTo>
                  <a:cubicBezTo>
                    <a:pt x="2144" y="8502"/>
                    <a:pt x="3311" y="8979"/>
                    <a:pt x="4502" y="8979"/>
                  </a:cubicBezTo>
                  <a:cubicBezTo>
                    <a:pt x="5692" y="8979"/>
                    <a:pt x="6859" y="8502"/>
                    <a:pt x="7693" y="7669"/>
                  </a:cubicBezTo>
                  <a:cubicBezTo>
                    <a:pt x="8526" y="6835"/>
                    <a:pt x="9003" y="5692"/>
                    <a:pt x="9003" y="4502"/>
                  </a:cubicBezTo>
                  <a:cubicBezTo>
                    <a:pt x="9003" y="3311"/>
                    <a:pt x="8526" y="2144"/>
                    <a:pt x="7693" y="1310"/>
                  </a:cubicBezTo>
                  <a:cubicBezTo>
                    <a:pt x="6859" y="477"/>
                    <a:pt x="5692" y="1"/>
                    <a:pt x="4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8;p45">
              <a:extLst>
                <a:ext uri="{FF2B5EF4-FFF2-40B4-BE49-F238E27FC236}">
                  <a16:creationId xmlns:a16="http://schemas.microsoft.com/office/drawing/2014/main" id="{10AE7B2B-9F60-467D-858D-A8C21BB7BD8A}"/>
                </a:ext>
              </a:extLst>
            </p:cNvPr>
            <p:cNvSpPr/>
            <p:nvPr/>
          </p:nvSpPr>
          <p:spPr>
            <a:xfrm>
              <a:off x="7278789" y="1747714"/>
              <a:ext cx="323125" cy="365300"/>
            </a:xfrm>
            <a:custGeom>
              <a:avLst/>
              <a:gdLst/>
              <a:ahLst/>
              <a:cxnLst/>
              <a:rect l="l" t="t" r="r" b="b"/>
              <a:pathLst>
                <a:path w="203543" h="230110" extrusionOk="0">
                  <a:moveTo>
                    <a:pt x="100712" y="9062"/>
                  </a:moveTo>
                  <a:cubicBezTo>
                    <a:pt x="112952" y="9062"/>
                    <a:pt x="122931" y="19040"/>
                    <a:pt x="122931" y="31280"/>
                  </a:cubicBezTo>
                  <a:cubicBezTo>
                    <a:pt x="122931" y="43521"/>
                    <a:pt x="112952" y="53475"/>
                    <a:pt x="100712" y="53475"/>
                  </a:cubicBezTo>
                  <a:cubicBezTo>
                    <a:pt x="88471" y="53475"/>
                    <a:pt x="78516" y="43521"/>
                    <a:pt x="78516" y="31280"/>
                  </a:cubicBezTo>
                  <a:cubicBezTo>
                    <a:pt x="78516" y="19040"/>
                    <a:pt x="88471" y="9062"/>
                    <a:pt x="100712" y="9062"/>
                  </a:cubicBezTo>
                  <a:close/>
                  <a:moveTo>
                    <a:pt x="162772" y="203101"/>
                  </a:moveTo>
                  <a:lnTo>
                    <a:pt x="162772" y="212651"/>
                  </a:lnTo>
                  <a:lnTo>
                    <a:pt x="162748" y="212651"/>
                  </a:lnTo>
                  <a:cubicBezTo>
                    <a:pt x="162748" y="217399"/>
                    <a:pt x="158912" y="221228"/>
                    <a:pt x="154173" y="221228"/>
                  </a:cubicBezTo>
                  <a:cubicBezTo>
                    <a:pt x="154087" y="221228"/>
                    <a:pt x="154000" y="221226"/>
                    <a:pt x="153913" y="221224"/>
                  </a:cubicBezTo>
                  <a:cubicBezTo>
                    <a:pt x="149269" y="221057"/>
                    <a:pt x="145697" y="217080"/>
                    <a:pt x="145697" y="212484"/>
                  </a:cubicBezTo>
                  <a:lnTo>
                    <a:pt x="145697" y="203101"/>
                  </a:lnTo>
                  <a:close/>
                  <a:moveTo>
                    <a:pt x="55726" y="203077"/>
                  </a:moveTo>
                  <a:lnTo>
                    <a:pt x="55726" y="203101"/>
                  </a:lnTo>
                  <a:lnTo>
                    <a:pt x="55726" y="212484"/>
                  </a:lnTo>
                  <a:cubicBezTo>
                    <a:pt x="55726" y="217128"/>
                    <a:pt x="52130" y="221081"/>
                    <a:pt x="47510" y="221224"/>
                  </a:cubicBezTo>
                  <a:cubicBezTo>
                    <a:pt x="47396" y="221228"/>
                    <a:pt x="47282" y="221230"/>
                    <a:pt x="47170" y="221230"/>
                  </a:cubicBezTo>
                  <a:cubicBezTo>
                    <a:pt x="42467" y="221230"/>
                    <a:pt x="38675" y="217395"/>
                    <a:pt x="38675" y="212651"/>
                  </a:cubicBezTo>
                  <a:lnTo>
                    <a:pt x="38675" y="203077"/>
                  </a:lnTo>
                  <a:close/>
                  <a:moveTo>
                    <a:pt x="100826" y="0"/>
                  </a:moveTo>
                  <a:cubicBezTo>
                    <a:pt x="83643" y="0"/>
                    <a:pt x="69657" y="13968"/>
                    <a:pt x="69657" y="31138"/>
                  </a:cubicBezTo>
                  <a:cubicBezTo>
                    <a:pt x="69657" y="40616"/>
                    <a:pt x="73944" y="49141"/>
                    <a:pt x="80707" y="54857"/>
                  </a:cubicBezTo>
                  <a:cubicBezTo>
                    <a:pt x="72325" y="57024"/>
                    <a:pt x="64633" y="61406"/>
                    <a:pt x="58346" y="67645"/>
                  </a:cubicBezTo>
                  <a:lnTo>
                    <a:pt x="9526" y="116393"/>
                  </a:lnTo>
                  <a:cubicBezTo>
                    <a:pt x="2548" y="123347"/>
                    <a:pt x="2548" y="134730"/>
                    <a:pt x="9526" y="141684"/>
                  </a:cubicBezTo>
                  <a:cubicBezTo>
                    <a:pt x="12931" y="145089"/>
                    <a:pt x="17432" y="146923"/>
                    <a:pt x="22219" y="146923"/>
                  </a:cubicBezTo>
                  <a:cubicBezTo>
                    <a:pt x="27006" y="146923"/>
                    <a:pt x="31507" y="145042"/>
                    <a:pt x="34888" y="141684"/>
                  </a:cubicBezTo>
                  <a:lnTo>
                    <a:pt x="65252" y="111392"/>
                  </a:lnTo>
                  <a:lnTo>
                    <a:pt x="65252" y="157997"/>
                  </a:lnTo>
                  <a:lnTo>
                    <a:pt x="23100" y="157997"/>
                  </a:lnTo>
                  <a:cubicBezTo>
                    <a:pt x="10788" y="157997"/>
                    <a:pt x="453" y="167737"/>
                    <a:pt x="238" y="180049"/>
                  </a:cubicBezTo>
                  <a:cubicBezTo>
                    <a:pt x="0" y="192647"/>
                    <a:pt x="10193" y="202958"/>
                    <a:pt x="22719" y="202958"/>
                  </a:cubicBezTo>
                  <a:lnTo>
                    <a:pt x="29744" y="202958"/>
                  </a:lnTo>
                  <a:lnTo>
                    <a:pt x="29744" y="212198"/>
                  </a:lnTo>
                  <a:cubicBezTo>
                    <a:pt x="29744" y="221795"/>
                    <a:pt x="37317" y="229868"/>
                    <a:pt x="46891" y="230107"/>
                  </a:cubicBezTo>
                  <a:cubicBezTo>
                    <a:pt x="47007" y="230109"/>
                    <a:pt x="47123" y="230110"/>
                    <a:pt x="47239" y="230110"/>
                  </a:cubicBezTo>
                  <a:cubicBezTo>
                    <a:pt x="56940" y="230110"/>
                    <a:pt x="64847" y="222251"/>
                    <a:pt x="64847" y="212532"/>
                  </a:cubicBezTo>
                  <a:lnTo>
                    <a:pt x="64847" y="202958"/>
                  </a:lnTo>
                  <a:lnTo>
                    <a:pt x="82613" y="202958"/>
                  </a:lnTo>
                  <a:cubicBezTo>
                    <a:pt x="84875" y="202958"/>
                    <a:pt x="86875" y="201339"/>
                    <a:pt x="87209" y="199100"/>
                  </a:cubicBezTo>
                  <a:cubicBezTo>
                    <a:pt x="87590" y="196338"/>
                    <a:pt x="85447" y="193956"/>
                    <a:pt x="82755" y="193956"/>
                  </a:cubicBezTo>
                  <a:lnTo>
                    <a:pt x="22672" y="193956"/>
                  </a:lnTo>
                  <a:cubicBezTo>
                    <a:pt x="15551" y="193956"/>
                    <a:pt x="9454" y="188574"/>
                    <a:pt x="8907" y="181478"/>
                  </a:cubicBezTo>
                  <a:cubicBezTo>
                    <a:pt x="8311" y="173595"/>
                    <a:pt x="14622" y="166951"/>
                    <a:pt x="22457" y="166951"/>
                  </a:cubicBezTo>
                  <a:lnTo>
                    <a:pt x="179014" y="166951"/>
                  </a:lnTo>
                  <a:cubicBezTo>
                    <a:pt x="186110" y="166951"/>
                    <a:pt x="192231" y="172357"/>
                    <a:pt x="192755" y="179430"/>
                  </a:cubicBezTo>
                  <a:cubicBezTo>
                    <a:pt x="193350" y="187312"/>
                    <a:pt x="187039" y="193956"/>
                    <a:pt x="179204" y="193956"/>
                  </a:cubicBezTo>
                  <a:lnTo>
                    <a:pt x="119120" y="193956"/>
                  </a:lnTo>
                  <a:cubicBezTo>
                    <a:pt x="116858" y="193956"/>
                    <a:pt x="114857" y="195576"/>
                    <a:pt x="114524" y="197790"/>
                  </a:cubicBezTo>
                  <a:cubicBezTo>
                    <a:pt x="114143" y="200577"/>
                    <a:pt x="116286" y="202958"/>
                    <a:pt x="118953" y="202958"/>
                  </a:cubicBezTo>
                  <a:lnTo>
                    <a:pt x="136767" y="202958"/>
                  </a:lnTo>
                  <a:lnTo>
                    <a:pt x="136767" y="212198"/>
                  </a:lnTo>
                  <a:cubicBezTo>
                    <a:pt x="136767" y="221795"/>
                    <a:pt x="144316" y="229868"/>
                    <a:pt x="153913" y="230107"/>
                  </a:cubicBezTo>
                  <a:cubicBezTo>
                    <a:pt x="154029" y="230109"/>
                    <a:pt x="154145" y="230110"/>
                    <a:pt x="154261" y="230110"/>
                  </a:cubicBezTo>
                  <a:cubicBezTo>
                    <a:pt x="163962" y="230110"/>
                    <a:pt x="171869" y="222251"/>
                    <a:pt x="171869" y="212532"/>
                  </a:cubicBezTo>
                  <a:lnTo>
                    <a:pt x="171869" y="202958"/>
                  </a:lnTo>
                  <a:lnTo>
                    <a:pt x="178728" y="202958"/>
                  </a:lnTo>
                  <a:cubicBezTo>
                    <a:pt x="189873" y="202958"/>
                    <a:pt x="199566" y="195004"/>
                    <a:pt x="201352" y="184050"/>
                  </a:cubicBezTo>
                  <a:cubicBezTo>
                    <a:pt x="203543" y="169999"/>
                    <a:pt x="192635" y="157663"/>
                    <a:pt x="178942" y="157663"/>
                  </a:cubicBezTo>
                  <a:lnTo>
                    <a:pt x="136195" y="157663"/>
                  </a:lnTo>
                  <a:lnTo>
                    <a:pt x="136195" y="111178"/>
                  </a:lnTo>
                  <a:lnTo>
                    <a:pt x="166535" y="141660"/>
                  </a:lnTo>
                  <a:cubicBezTo>
                    <a:pt x="169897" y="145067"/>
                    <a:pt x="174385" y="146936"/>
                    <a:pt x="179174" y="146936"/>
                  </a:cubicBezTo>
                  <a:cubicBezTo>
                    <a:pt x="179405" y="146936"/>
                    <a:pt x="179638" y="146932"/>
                    <a:pt x="179871" y="146923"/>
                  </a:cubicBezTo>
                  <a:cubicBezTo>
                    <a:pt x="183848" y="146780"/>
                    <a:pt x="187730" y="145304"/>
                    <a:pt x="190802" y="142660"/>
                  </a:cubicBezTo>
                  <a:cubicBezTo>
                    <a:pt x="198851" y="135778"/>
                    <a:pt x="199232" y="123537"/>
                    <a:pt x="191897" y="116155"/>
                  </a:cubicBezTo>
                  <a:lnTo>
                    <a:pt x="182252" y="106439"/>
                  </a:lnTo>
                  <a:cubicBezTo>
                    <a:pt x="181371" y="105557"/>
                    <a:pt x="180216" y="105117"/>
                    <a:pt x="179061" y="105117"/>
                  </a:cubicBezTo>
                  <a:cubicBezTo>
                    <a:pt x="177906" y="105117"/>
                    <a:pt x="176751" y="105557"/>
                    <a:pt x="175870" y="106439"/>
                  </a:cubicBezTo>
                  <a:cubicBezTo>
                    <a:pt x="174132" y="108201"/>
                    <a:pt x="174132" y="111059"/>
                    <a:pt x="175870" y="112845"/>
                  </a:cubicBezTo>
                  <a:lnTo>
                    <a:pt x="185515" y="122537"/>
                  </a:lnTo>
                  <a:cubicBezTo>
                    <a:pt x="189016" y="126062"/>
                    <a:pt x="189016" y="131753"/>
                    <a:pt x="185515" y="135254"/>
                  </a:cubicBezTo>
                  <a:cubicBezTo>
                    <a:pt x="183824" y="136945"/>
                    <a:pt x="181586" y="137874"/>
                    <a:pt x="179204" y="137874"/>
                  </a:cubicBezTo>
                  <a:cubicBezTo>
                    <a:pt x="176823" y="137874"/>
                    <a:pt x="174560" y="136969"/>
                    <a:pt x="172893" y="135254"/>
                  </a:cubicBezTo>
                  <a:lnTo>
                    <a:pt x="134885" y="97032"/>
                  </a:lnTo>
                  <a:cubicBezTo>
                    <a:pt x="134041" y="96162"/>
                    <a:pt x="132896" y="95706"/>
                    <a:pt x="131730" y="95706"/>
                  </a:cubicBezTo>
                  <a:cubicBezTo>
                    <a:pt x="130693" y="95706"/>
                    <a:pt x="129639" y="96067"/>
                    <a:pt x="128765" y="96818"/>
                  </a:cubicBezTo>
                  <a:cubicBezTo>
                    <a:pt x="127741" y="97699"/>
                    <a:pt x="127241" y="98961"/>
                    <a:pt x="127241" y="100318"/>
                  </a:cubicBezTo>
                  <a:lnTo>
                    <a:pt x="127241" y="157639"/>
                  </a:lnTo>
                  <a:lnTo>
                    <a:pt x="74182" y="157639"/>
                  </a:lnTo>
                  <a:lnTo>
                    <a:pt x="74182" y="100747"/>
                  </a:lnTo>
                  <a:cubicBezTo>
                    <a:pt x="74182" y="99294"/>
                    <a:pt x="73539" y="97865"/>
                    <a:pt x="72349" y="97008"/>
                  </a:cubicBezTo>
                  <a:cubicBezTo>
                    <a:pt x="71530" y="96421"/>
                    <a:pt x="70597" y="96138"/>
                    <a:pt x="69678" y="96138"/>
                  </a:cubicBezTo>
                  <a:cubicBezTo>
                    <a:pt x="68511" y="96138"/>
                    <a:pt x="67367" y="96594"/>
                    <a:pt x="66514" y="97461"/>
                  </a:cubicBezTo>
                  <a:lnTo>
                    <a:pt x="28506" y="135397"/>
                  </a:lnTo>
                  <a:cubicBezTo>
                    <a:pt x="26806" y="137079"/>
                    <a:pt x="24556" y="138019"/>
                    <a:pt x="22173" y="138019"/>
                  </a:cubicBezTo>
                  <a:cubicBezTo>
                    <a:pt x="21420" y="138019"/>
                    <a:pt x="20652" y="137925"/>
                    <a:pt x="19885" y="137731"/>
                  </a:cubicBezTo>
                  <a:cubicBezTo>
                    <a:pt x="19171" y="137564"/>
                    <a:pt x="18456" y="137278"/>
                    <a:pt x="17837" y="136897"/>
                  </a:cubicBezTo>
                  <a:cubicBezTo>
                    <a:pt x="12479" y="133801"/>
                    <a:pt x="11836" y="126824"/>
                    <a:pt x="15884" y="122775"/>
                  </a:cubicBezTo>
                  <a:lnTo>
                    <a:pt x="64704" y="74051"/>
                  </a:lnTo>
                  <a:cubicBezTo>
                    <a:pt x="72277" y="66454"/>
                    <a:pt x="82398" y="62287"/>
                    <a:pt x="93162" y="62287"/>
                  </a:cubicBezTo>
                  <a:lnTo>
                    <a:pt x="108594" y="62287"/>
                  </a:lnTo>
                  <a:cubicBezTo>
                    <a:pt x="119382" y="62287"/>
                    <a:pt x="129479" y="66502"/>
                    <a:pt x="137100" y="74075"/>
                  </a:cubicBezTo>
                  <a:lnTo>
                    <a:pt x="150722" y="87720"/>
                  </a:lnTo>
                  <a:cubicBezTo>
                    <a:pt x="151603" y="88602"/>
                    <a:pt x="152758" y="89042"/>
                    <a:pt x="153913" y="89042"/>
                  </a:cubicBezTo>
                  <a:cubicBezTo>
                    <a:pt x="155068" y="89042"/>
                    <a:pt x="156223" y="88602"/>
                    <a:pt x="157104" y="87720"/>
                  </a:cubicBezTo>
                  <a:cubicBezTo>
                    <a:pt x="158843" y="85958"/>
                    <a:pt x="158843" y="83124"/>
                    <a:pt x="157104" y="81386"/>
                  </a:cubicBezTo>
                  <a:lnTo>
                    <a:pt x="143459" y="67740"/>
                  </a:lnTo>
                  <a:cubicBezTo>
                    <a:pt x="137148" y="61429"/>
                    <a:pt x="129432" y="57048"/>
                    <a:pt x="121025" y="54880"/>
                  </a:cubicBezTo>
                  <a:cubicBezTo>
                    <a:pt x="128051" y="48927"/>
                    <a:pt x="132385" y="39949"/>
                    <a:pt x="132028" y="29971"/>
                  </a:cubicBezTo>
                  <a:cubicBezTo>
                    <a:pt x="131432" y="13634"/>
                    <a:pt x="118049" y="465"/>
                    <a:pt x="101688" y="12"/>
                  </a:cubicBezTo>
                  <a:cubicBezTo>
                    <a:pt x="101400" y="4"/>
                    <a:pt x="101113" y="0"/>
                    <a:pt x="100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9;p45">
              <a:extLst>
                <a:ext uri="{FF2B5EF4-FFF2-40B4-BE49-F238E27FC236}">
                  <a16:creationId xmlns:a16="http://schemas.microsoft.com/office/drawing/2014/main" id="{21604A28-1D1D-4966-9688-D635A04525A1}"/>
                </a:ext>
              </a:extLst>
            </p:cNvPr>
            <p:cNvSpPr/>
            <p:nvPr/>
          </p:nvSpPr>
          <p:spPr>
            <a:xfrm>
              <a:off x="7535375" y="1895267"/>
              <a:ext cx="15689" cy="14273"/>
            </a:xfrm>
            <a:custGeom>
              <a:avLst/>
              <a:gdLst/>
              <a:ahLst/>
              <a:cxnLst/>
              <a:rect l="l" t="t" r="r" b="b"/>
              <a:pathLst>
                <a:path w="9883" h="8991" extrusionOk="0">
                  <a:moveTo>
                    <a:pt x="4930" y="1"/>
                  </a:moveTo>
                  <a:cubicBezTo>
                    <a:pt x="3775" y="1"/>
                    <a:pt x="2620" y="441"/>
                    <a:pt x="1738" y="1322"/>
                  </a:cubicBezTo>
                  <a:cubicBezTo>
                    <a:pt x="0" y="3085"/>
                    <a:pt x="0" y="5942"/>
                    <a:pt x="1738" y="7681"/>
                  </a:cubicBezTo>
                  <a:cubicBezTo>
                    <a:pt x="2643" y="8586"/>
                    <a:pt x="3763" y="8991"/>
                    <a:pt x="4930" y="8991"/>
                  </a:cubicBezTo>
                  <a:cubicBezTo>
                    <a:pt x="6097" y="8991"/>
                    <a:pt x="7216" y="8562"/>
                    <a:pt x="8121" y="7681"/>
                  </a:cubicBezTo>
                  <a:cubicBezTo>
                    <a:pt x="9883" y="5942"/>
                    <a:pt x="9883" y="3085"/>
                    <a:pt x="8121" y="1322"/>
                  </a:cubicBezTo>
                  <a:cubicBezTo>
                    <a:pt x="7240" y="441"/>
                    <a:pt x="6085" y="1"/>
                    <a:pt x="4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303;p33">
            <a:extLst>
              <a:ext uri="{FF2B5EF4-FFF2-40B4-BE49-F238E27FC236}">
                <a16:creationId xmlns:a16="http://schemas.microsoft.com/office/drawing/2014/main" id="{5B1A73B9-F785-496C-AEF5-C24C32C6A14A}"/>
              </a:ext>
            </a:extLst>
          </p:cNvPr>
          <p:cNvSpPr/>
          <p:nvPr/>
        </p:nvSpPr>
        <p:spPr>
          <a:xfrm flipH="1">
            <a:off x="725992" y="3457963"/>
            <a:ext cx="622200" cy="62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566;p45">
            <a:extLst>
              <a:ext uri="{FF2B5EF4-FFF2-40B4-BE49-F238E27FC236}">
                <a16:creationId xmlns:a16="http://schemas.microsoft.com/office/drawing/2014/main" id="{9F887A15-48AE-4493-BC58-2B20A88C9386}"/>
              </a:ext>
            </a:extLst>
          </p:cNvPr>
          <p:cNvGrpSpPr/>
          <p:nvPr/>
        </p:nvGrpSpPr>
        <p:grpSpPr>
          <a:xfrm>
            <a:off x="869029" y="3571422"/>
            <a:ext cx="355683" cy="351575"/>
            <a:chOff x="6440149" y="3582386"/>
            <a:chExt cx="370118" cy="365843"/>
          </a:xfrm>
        </p:grpSpPr>
        <p:sp>
          <p:nvSpPr>
            <p:cNvPr id="97" name="Google Shape;567;p45">
              <a:extLst>
                <a:ext uri="{FF2B5EF4-FFF2-40B4-BE49-F238E27FC236}">
                  <a16:creationId xmlns:a16="http://schemas.microsoft.com/office/drawing/2014/main" id="{C06992D5-0E98-4B18-965D-493F6EC045BF}"/>
                </a:ext>
              </a:extLst>
            </p:cNvPr>
            <p:cNvSpPr/>
            <p:nvPr/>
          </p:nvSpPr>
          <p:spPr>
            <a:xfrm>
              <a:off x="6440149" y="3648815"/>
              <a:ext cx="267362" cy="299414"/>
            </a:xfrm>
            <a:custGeom>
              <a:avLst/>
              <a:gdLst/>
              <a:ahLst/>
              <a:cxnLst/>
              <a:rect l="l" t="t" r="r" b="b"/>
              <a:pathLst>
                <a:path w="168417" h="188607" extrusionOk="0">
                  <a:moveTo>
                    <a:pt x="77064" y="8761"/>
                  </a:moveTo>
                  <a:cubicBezTo>
                    <a:pt x="84256" y="8761"/>
                    <a:pt x="90091" y="14643"/>
                    <a:pt x="90091" y="21811"/>
                  </a:cubicBezTo>
                  <a:cubicBezTo>
                    <a:pt x="90091" y="28979"/>
                    <a:pt x="84232" y="34837"/>
                    <a:pt x="77064" y="34837"/>
                  </a:cubicBezTo>
                  <a:cubicBezTo>
                    <a:pt x="69896" y="34837"/>
                    <a:pt x="64014" y="29003"/>
                    <a:pt x="64014" y="21811"/>
                  </a:cubicBezTo>
                  <a:cubicBezTo>
                    <a:pt x="64014" y="14595"/>
                    <a:pt x="69872" y="8761"/>
                    <a:pt x="77064" y="8761"/>
                  </a:cubicBezTo>
                  <a:close/>
                  <a:moveTo>
                    <a:pt x="33984" y="53032"/>
                  </a:moveTo>
                  <a:lnTo>
                    <a:pt x="33984" y="61581"/>
                  </a:lnTo>
                  <a:lnTo>
                    <a:pt x="14194" y="61581"/>
                  </a:lnTo>
                  <a:cubicBezTo>
                    <a:pt x="11550" y="61581"/>
                    <a:pt x="9455" y="59104"/>
                    <a:pt x="10074" y="56318"/>
                  </a:cubicBezTo>
                  <a:cubicBezTo>
                    <a:pt x="10526" y="54365"/>
                    <a:pt x="12336" y="53032"/>
                    <a:pt x="14337" y="53032"/>
                  </a:cubicBezTo>
                  <a:close/>
                  <a:moveTo>
                    <a:pt x="126253" y="43679"/>
                  </a:moveTo>
                  <a:cubicBezTo>
                    <a:pt x="127414" y="43679"/>
                    <a:pt x="128575" y="44113"/>
                    <a:pt x="129456" y="44982"/>
                  </a:cubicBezTo>
                  <a:cubicBezTo>
                    <a:pt x="130313" y="45864"/>
                    <a:pt x="130790" y="46983"/>
                    <a:pt x="130790" y="48197"/>
                  </a:cubicBezTo>
                  <a:cubicBezTo>
                    <a:pt x="130790" y="49436"/>
                    <a:pt x="130313" y="50555"/>
                    <a:pt x="129456" y="51412"/>
                  </a:cubicBezTo>
                  <a:cubicBezTo>
                    <a:pt x="120311" y="60557"/>
                    <a:pt x="108190" y="65939"/>
                    <a:pt x="95330" y="66630"/>
                  </a:cubicBezTo>
                  <a:cubicBezTo>
                    <a:pt x="92925" y="66749"/>
                    <a:pt x="91043" y="68749"/>
                    <a:pt x="91043" y="71154"/>
                  </a:cubicBezTo>
                  <a:lnTo>
                    <a:pt x="91043" y="80632"/>
                  </a:lnTo>
                  <a:cubicBezTo>
                    <a:pt x="82541" y="75203"/>
                    <a:pt x="72920" y="72202"/>
                    <a:pt x="63180" y="71607"/>
                  </a:cubicBezTo>
                  <a:lnTo>
                    <a:pt x="63180" y="57795"/>
                  </a:lnTo>
                  <a:cubicBezTo>
                    <a:pt x="63180" y="51126"/>
                    <a:pt x="68539" y="44720"/>
                    <a:pt x="75159" y="43839"/>
                  </a:cubicBezTo>
                  <a:cubicBezTo>
                    <a:pt x="75839" y="43746"/>
                    <a:pt x="76514" y="43699"/>
                    <a:pt x="77180" y="43699"/>
                  </a:cubicBezTo>
                  <a:cubicBezTo>
                    <a:pt x="80408" y="43699"/>
                    <a:pt x="83436" y="44787"/>
                    <a:pt x="85923" y="46840"/>
                  </a:cubicBezTo>
                  <a:cubicBezTo>
                    <a:pt x="91081" y="51058"/>
                    <a:pt x="97321" y="53147"/>
                    <a:pt x="103528" y="53147"/>
                  </a:cubicBezTo>
                  <a:cubicBezTo>
                    <a:pt x="110533" y="53147"/>
                    <a:pt x="117496" y="50486"/>
                    <a:pt x="122812" y="45221"/>
                  </a:cubicBezTo>
                  <a:lnTo>
                    <a:pt x="123050" y="44982"/>
                  </a:lnTo>
                  <a:cubicBezTo>
                    <a:pt x="123931" y="44113"/>
                    <a:pt x="125092" y="43679"/>
                    <a:pt x="126253" y="43679"/>
                  </a:cubicBezTo>
                  <a:close/>
                  <a:moveTo>
                    <a:pt x="115382" y="98898"/>
                  </a:moveTo>
                  <a:cubicBezTo>
                    <a:pt x="122931" y="98898"/>
                    <a:pt x="129599" y="103470"/>
                    <a:pt x="132338" y="110519"/>
                  </a:cubicBezTo>
                  <a:lnTo>
                    <a:pt x="146007" y="145574"/>
                  </a:lnTo>
                  <a:cubicBezTo>
                    <a:pt x="146698" y="147313"/>
                    <a:pt x="148317" y="148432"/>
                    <a:pt x="150175" y="148432"/>
                  </a:cubicBezTo>
                  <a:cubicBezTo>
                    <a:pt x="154675" y="148432"/>
                    <a:pt x="158391" y="151718"/>
                    <a:pt x="159105" y="156005"/>
                  </a:cubicBezTo>
                  <a:lnTo>
                    <a:pt x="141697" y="156005"/>
                  </a:lnTo>
                  <a:lnTo>
                    <a:pt x="124717" y="118616"/>
                  </a:lnTo>
                  <a:cubicBezTo>
                    <a:pt x="124002" y="116997"/>
                    <a:pt x="122407" y="115997"/>
                    <a:pt x="120645" y="115997"/>
                  </a:cubicBezTo>
                  <a:lnTo>
                    <a:pt x="116382" y="115997"/>
                  </a:lnTo>
                  <a:cubicBezTo>
                    <a:pt x="114929" y="110043"/>
                    <a:pt x="112524" y="104256"/>
                    <a:pt x="109118" y="98898"/>
                  </a:cubicBezTo>
                  <a:close/>
                  <a:moveTo>
                    <a:pt x="117906" y="125403"/>
                  </a:moveTo>
                  <a:lnTo>
                    <a:pt x="131790" y="156029"/>
                  </a:lnTo>
                  <a:lnTo>
                    <a:pt x="112000" y="156029"/>
                  </a:lnTo>
                  <a:cubicBezTo>
                    <a:pt x="116763" y="146455"/>
                    <a:pt x="118739" y="135810"/>
                    <a:pt x="117906" y="125403"/>
                  </a:cubicBezTo>
                  <a:close/>
                  <a:moveTo>
                    <a:pt x="141959" y="165031"/>
                  </a:moveTo>
                  <a:cubicBezTo>
                    <a:pt x="145983" y="165031"/>
                    <a:pt x="149246" y="168293"/>
                    <a:pt x="149246" y="172318"/>
                  </a:cubicBezTo>
                  <a:cubicBezTo>
                    <a:pt x="149246" y="176342"/>
                    <a:pt x="145983" y="179605"/>
                    <a:pt x="141959" y="179605"/>
                  </a:cubicBezTo>
                  <a:cubicBezTo>
                    <a:pt x="137934" y="179605"/>
                    <a:pt x="134671" y="176342"/>
                    <a:pt x="134671" y="172318"/>
                  </a:cubicBezTo>
                  <a:cubicBezTo>
                    <a:pt x="134671" y="168293"/>
                    <a:pt x="137934" y="165031"/>
                    <a:pt x="141959" y="165031"/>
                  </a:cubicBezTo>
                  <a:close/>
                  <a:moveTo>
                    <a:pt x="77189" y="1"/>
                  </a:moveTo>
                  <a:cubicBezTo>
                    <a:pt x="64953" y="1"/>
                    <a:pt x="55012" y="9885"/>
                    <a:pt x="55012" y="22049"/>
                  </a:cubicBezTo>
                  <a:cubicBezTo>
                    <a:pt x="55012" y="29122"/>
                    <a:pt x="58394" y="35480"/>
                    <a:pt x="63633" y="39481"/>
                  </a:cubicBezTo>
                  <a:cubicBezTo>
                    <a:pt x="57917" y="43649"/>
                    <a:pt x="54202" y="50364"/>
                    <a:pt x="54202" y="57914"/>
                  </a:cubicBezTo>
                  <a:lnTo>
                    <a:pt x="54202" y="71726"/>
                  </a:lnTo>
                  <a:cubicBezTo>
                    <a:pt x="50416" y="72059"/>
                    <a:pt x="46629" y="72774"/>
                    <a:pt x="42938" y="73845"/>
                  </a:cubicBezTo>
                  <a:lnTo>
                    <a:pt x="42938" y="48602"/>
                  </a:lnTo>
                  <a:cubicBezTo>
                    <a:pt x="42938" y="46125"/>
                    <a:pt x="40914" y="44101"/>
                    <a:pt x="38461" y="44101"/>
                  </a:cubicBezTo>
                  <a:lnTo>
                    <a:pt x="14099" y="44101"/>
                  </a:lnTo>
                  <a:cubicBezTo>
                    <a:pt x="6264" y="44101"/>
                    <a:pt x="0" y="50984"/>
                    <a:pt x="977" y="59057"/>
                  </a:cubicBezTo>
                  <a:cubicBezTo>
                    <a:pt x="1787" y="65725"/>
                    <a:pt x="7645" y="70654"/>
                    <a:pt x="14361" y="70654"/>
                  </a:cubicBezTo>
                  <a:lnTo>
                    <a:pt x="33960" y="70654"/>
                  </a:lnTo>
                  <a:lnTo>
                    <a:pt x="33960" y="77560"/>
                  </a:lnTo>
                  <a:cubicBezTo>
                    <a:pt x="28173" y="80323"/>
                    <a:pt x="22791" y="84086"/>
                    <a:pt x="18028" y="88848"/>
                  </a:cubicBezTo>
                  <a:cubicBezTo>
                    <a:pt x="12170" y="94683"/>
                    <a:pt x="7692" y="101518"/>
                    <a:pt x="4763" y="109186"/>
                  </a:cubicBezTo>
                  <a:cubicBezTo>
                    <a:pt x="3954" y="111282"/>
                    <a:pt x="4763" y="113758"/>
                    <a:pt x="6716" y="114830"/>
                  </a:cubicBezTo>
                  <a:cubicBezTo>
                    <a:pt x="7422" y="115214"/>
                    <a:pt x="8172" y="115393"/>
                    <a:pt x="8905" y="115393"/>
                  </a:cubicBezTo>
                  <a:cubicBezTo>
                    <a:pt x="10716" y="115393"/>
                    <a:pt x="12420" y="114300"/>
                    <a:pt x="13098" y="112520"/>
                  </a:cubicBezTo>
                  <a:cubicBezTo>
                    <a:pt x="15908" y="105137"/>
                    <a:pt x="20409" y="98636"/>
                    <a:pt x="26434" y="93278"/>
                  </a:cubicBezTo>
                  <a:cubicBezTo>
                    <a:pt x="35268" y="85369"/>
                    <a:pt x="47604" y="81316"/>
                    <a:pt x="59871" y="81316"/>
                  </a:cubicBezTo>
                  <a:cubicBezTo>
                    <a:pt x="70357" y="81316"/>
                    <a:pt x="80793" y="84278"/>
                    <a:pt x="88948" y="90325"/>
                  </a:cubicBezTo>
                  <a:cubicBezTo>
                    <a:pt x="113834" y="108757"/>
                    <a:pt x="115739" y="144145"/>
                    <a:pt x="94615" y="165173"/>
                  </a:cubicBezTo>
                  <a:cubicBezTo>
                    <a:pt x="84935" y="174818"/>
                    <a:pt x="72218" y="179641"/>
                    <a:pt x="59498" y="179641"/>
                  </a:cubicBezTo>
                  <a:cubicBezTo>
                    <a:pt x="46778" y="179641"/>
                    <a:pt x="34055" y="174818"/>
                    <a:pt x="24363" y="165173"/>
                  </a:cubicBezTo>
                  <a:cubicBezTo>
                    <a:pt x="18719" y="159553"/>
                    <a:pt x="14599" y="152885"/>
                    <a:pt x="12193" y="145336"/>
                  </a:cubicBezTo>
                  <a:cubicBezTo>
                    <a:pt x="11598" y="143454"/>
                    <a:pt x="9809" y="142237"/>
                    <a:pt x="7915" y="142237"/>
                  </a:cubicBezTo>
                  <a:cubicBezTo>
                    <a:pt x="7461" y="142237"/>
                    <a:pt x="7001" y="142307"/>
                    <a:pt x="6549" y="142455"/>
                  </a:cubicBezTo>
                  <a:cubicBezTo>
                    <a:pt x="4168" y="143193"/>
                    <a:pt x="2882" y="145741"/>
                    <a:pt x="3620" y="148075"/>
                  </a:cubicBezTo>
                  <a:cubicBezTo>
                    <a:pt x="6454" y="156862"/>
                    <a:pt x="11431" y="164959"/>
                    <a:pt x="18004" y="171508"/>
                  </a:cubicBezTo>
                  <a:cubicBezTo>
                    <a:pt x="29435" y="182915"/>
                    <a:pt x="44462" y="188607"/>
                    <a:pt x="59489" y="188607"/>
                  </a:cubicBezTo>
                  <a:cubicBezTo>
                    <a:pt x="74540" y="188607"/>
                    <a:pt x="89567" y="182915"/>
                    <a:pt x="100998" y="171508"/>
                  </a:cubicBezTo>
                  <a:cubicBezTo>
                    <a:pt x="103022" y="169484"/>
                    <a:pt x="104856" y="167341"/>
                    <a:pt x="106570" y="165102"/>
                  </a:cubicBezTo>
                  <a:lnTo>
                    <a:pt x="127479" y="165102"/>
                  </a:lnTo>
                  <a:cubicBezTo>
                    <a:pt x="126122" y="167817"/>
                    <a:pt x="125503" y="170937"/>
                    <a:pt x="125860" y="174247"/>
                  </a:cubicBezTo>
                  <a:cubicBezTo>
                    <a:pt x="126717" y="181748"/>
                    <a:pt x="132790" y="187726"/>
                    <a:pt x="140292" y="188512"/>
                  </a:cubicBezTo>
                  <a:cubicBezTo>
                    <a:pt x="140871" y="188571"/>
                    <a:pt x="141446" y="188600"/>
                    <a:pt x="142014" y="188600"/>
                  </a:cubicBezTo>
                  <a:cubicBezTo>
                    <a:pt x="151013" y="188600"/>
                    <a:pt x="158367" y="181325"/>
                    <a:pt x="158367" y="172365"/>
                  </a:cubicBezTo>
                  <a:cubicBezTo>
                    <a:pt x="158367" y="169746"/>
                    <a:pt x="157724" y="167293"/>
                    <a:pt x="156628" y="165102"/>
                  </a:cubicBezTo>
                  <a:lnTo>
                    <a:pt x="163892" y="165102"/>
                  </a:lnTo>
                  <a:cubicBezTo>
                    <a:pt x="166368" y="165102"/>
                    <a:pt x="168393" y="163078"/>
                    <a:pt x="168393" y="160625"/>
                  </a:cubicBezTo>
                  <a:lnTo>
                    <a:pt x="168393" y="157601"/>
                  </a:lnTo>
                  <a:cubicBezTo>
                    <a:pt x="168416" y="148646"/>
                    <a:pt x="161963" y="141264"/>
                    <a:pt x="153509" y="139787"/>
                  </a:cubicBezTo>
                  <a:lnTo>
                    <a:pt x="140792" y="107233"/>
                  </a:lnTo>
                  <a:cubicBezTo>
                    <a:pt x="136696" y="96707"/>
                    <a:pt x="126693" y="89920"/>
                    <a:pt x="115334" y="89920"/>
                  </a:cubicBezTo>
                  <a:lnTo>
                    <a:pt x="102665" y="89920"/>
                  </a:lnTo>
                  <a:cubicBezTo>
                    <a:pt x="102546" y="89920"/>
                    <a:pt x="102427" y="89920"/>
                    <a:pt x="102260" y="89944"/>
                  </a:cubicBezTo>
                  <a:cubicBezTo>
                    <a:pt x="101879" y="89563"/>
                    <a:pt x="101498" y="89134"/>
                    <a:pt x="101117" y="88753"/>
                  </a:cubicBezTo>
                  <a:cubicBezTo>
                    <a:pt x="100760" y="88396"/>
                    <a:pt x="100402" y="88063"/>
                    <a:pt x="100045" y="87705"/>
                  </a:cubicBezTo>
                  <a:lnTo>
                    <a:pt x="100045" y="75417"/>
                  </a:lnTo>
                  <a:cubicBezTo>
                    <a:pt x="113500" y="73774"/>
                    <a:pt x="126027" y="67701"/>
                    <a:pt x="135695" y="58056"/>
                  </a:cubicBezTo>
                  <a:cubicBezTo>
                    <a:pt x="138267" y="55508"/>
                    <a:pt x="139672" y="52151"/>
                    <a:pt x="139672" y="48531"/>
                  </a:cubicBezTo>
                  <a:cubicBezTo>
                    <a:pt x="139672" y="44935"/>
                    <a:pt x="138267" y="41553"/>
                    <a:pt x="135695" y="39005"/>
                  </a:cubicBezTo>
                  <a:cubicBezTo>
                    <a:pt x="133064" y="36373"/>
                    <a:pt x="129599" y="35058"/>
                    <a:pt x="126131" y="35058"/>
                  </a:cubicBezTo>
                  <a:cubicBezTo>
                    <a:pt x="122663" y="35058"/>
                    <a:pt x="119192" y="36373"/>
                    <a:pt x="116549" y="39005"/>
                  </a:cubicBezTo>
                  <a:lnTo>
                    <a:pt x="116382" y="39195"/>
                  </a:lnTo>
                  <a:cubicBezTo>
                    <a:pt x="112812" y="42690"/>
                    <a:pt x="108152" y="44460"/>
                    <a:pt x="103465" y="44460"/>
                  </a:cubicBezTo>
                  <a:cubicBezTo>
                    <a:pt x="99305" y="44460"/>
                    <a:pt x="95123" y="43065"/>
                    <a:pt x="91662" y="40243"/>
                  </a:cubicBezTo>
                  <a:cubicBezTo>
                    <a:pt x="91353" y="39958"/>
                    <a:pt x="91019" y="39696"/>
                    <a:pt x="90662" y="39457"/>
                  </a:cubicBezTo>
                  <a:cubicBezTo>
                    <a:pt x="96306" y="35123"/>
                    <a:pt x="99831" y="28098"/>
                    <a:pt x="99235" y="20311"/>
                  </a:cubicBezTo>
                  <a:cubicBezTo>
                    <a:pt x="98402" y="9547"/>
                    <a:pt x="89710" y="902"/>
                    <a:pt x="78945" y="68"/>
                  </a:cubicBezTo>
                  <a:cubicBezTo>
                    <a:pt x="78355" y="23"/>
                    <a:pt x="77770" y="1"/>
                    <a:pt x="77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8;p45">
              <a:extLst>
                <a:ext uri="{FF2B5EF4-FFF2-40B4-BE49-F238E27FC236}">
                  <a16:creationId xmlns:a16="http://schemas.microsoft.com/office/drawing/2014/main" id="{692B7738-4F04-4008-AE4A-5ED3DAE08D30}"/>
                </a:ext>
              </a:extLst>
            </p:cNvPr>
            <p:cNvSpPr/>
            <p:nvPr/>
          </p:nvSpPr>
          <p:spPr>
            <a:xfrm>
              <a:off x="6441887" y="3846417"/>
              <a:ext cx="14407" cy="14368"/>
            </a:xfrm>
            <a:custGeom>
              <a:avLst/>
              <a:gdLst/>
              <a:ahLst/>
              <a:cxnLst/>
              <a:rect l="l" t="t" r="r" b="b"/>
              <a:pathLst>
                <a:path w="9075" h="9051" extrusionOk="0">
                  <a:moveTo>
                    <a:pt x="4601" y="1"/>
                  </a:moveTo>
                  <a:cubicBezTo>
                    <a:pt x="2144" y="1"/>
                    <a:pt x="120" y="1992"/>
                    <a:pt x="49" y="4430"/>
                  </a:cubicBezTo>
                  <a:cubicBezTo>
                    <a:pt x="1" y="6907"/>
                    <a:pt x="2001" y="9003"/>
                    <a:pt x="4454" y="9050"/>
                  </a:cubicBezTo>
                  <a:lnTo>
                    <a:pt x="4549" y="9050"/>
                  </a:lnTo>
                  <a:cubicBezTo>
                    <a:pt x="7002" y="9050"/>
                    <a:pt x="8979" y="7097"/>
                    <a:pt x="9050" y="4621"/>
                  </a:cubicBezTo>
                  <a:lnTo>
                    <a:pt x="9050" y="4597"/>
                  </a:lnTo>
                  <a:cubicBezTo>
                    <a:pt x="9074" y="2120"/>
                    <a:pt x="7121" y="25"/>
                    <a:pt x="4645" y="1"/>
                  </a:cubicBezTo>
                  <a:cubicBezTo>
                    <a:pt x="4630" y="1"/>
                    <a:pt x="4616" y="1"/>
                    <a:pt x="4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9;p45">
              <a:extLst>
                <a:ext uri="{FF2B5EF4-FFF2-40B4-BE49-F238E27FC236}">
                  <a16:creationId xmlns:a16="http://schemas.microsoft.com/office/drawing/2014/main" id="{2E94091A-B9C5-4124-ABD6-3650961F985C}"/>
                </a:ext>
              </a:extLst>
            </p:cNvPr>
            <p:cNvSpPr/>
            <p:nvPr/>
          </p:nvSpPr>
          <p:spPr>
            <a:xfrm>
              <a:off x="6505363" y="3825927"/>
              <a:ext cx="58599" cy="58599"/>
            </a:xfrm>
            <a:custGeom>
              <a:avLst/>
              <a:gdLst/>
              <a:ahLst/>
              <a:cxnLst/>
              <a:rect l="l" t="t" r="r" b="b"/>
              <a:pathLst>
                <a:path w="36913" h="36913" extrusionOk="0">
                  <a:moveTo>
                    <a:pt x="18457" y="8978"/>
                  </a:moveTo>
                  <a:cubicBezTo>
                    <a:pt x="23648" y="8978"/>
                    <a:pt x="27911" y="13241"/>
                    <a:pt x="27911" y="18456"/>
                  </a:cubicBezTo>
                  <a:cubicBezTo>
                    <a:pt x="27911" y="23648"/>
                    <a:pt x="23648" y="27911"/>
                    <a:pt x="18457" y="27911"/>
                  </a:cubicBezTo>
                  <a:cubicBezTo>
                    <a:pt x="13241" y="27911"/>
                    <a:pt x="8978" y="23648"/>
                    <a:pt x="8978" y="18456"/>
                  </a:cubicBezTo>
                  <a:cubicBezTo>
                    <a:pt x="8978" y="13241"/>
                    <a:pt x="13241" y="8978"/>
                    <a:pt x="18457" y="8978"/>
                  </a:cubicBezTo>
                  <a:close/>
                  <a:moveTo>
                    <a:pt x="18457" y="0"/>
                  </a:moveTo>
                  <a:cubicBezTo>
                    <a:pt x="8264" y="0"/>
                    <a:pt x="0" y="8264"/>
                    <a:pt x="0" y="18456"/>
                  </a:cubicBezTo>
                  <a:cubicBezTo>
                    <a:pt x="0" y="28625"/>
                    <a:pt x="8264" y="36913"/>
                    <a:pt x="18457" y="36913"/>
                  </a:cubicBezTo>
                  <a:cubicBezTo>
                    <a:pt x="28625" y="36913"/>
                    <a:pt x="36913" y="28625"/>
                    <a:pt x="36913" y="18456"/>
                  </a:cubicBezTo>
                  <a:cubicBezTo>
                    <a:pt x="36913" y="8264"/>
                    <a:pt x="28625" y="0"/>
                    <a:pt x="18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0;p45">
              <a:extLst>
                <a:ext uri="{FF2B5EF4-FFF2-40B4-BE49-F238E27FC236}">
                  <a16:creationId xmlns:a16="http://schemas.microsoft.com/office/drawing/2014/main" id="{09DA8873-8E02-45A2-B169-793A0DFAF4DD}"/>
                </a:ext>
              </a:extLst>
            </p:cNvPr>
            <p:cNvSpPr/>
            <p:nvPr/>
          </p:nvSpPr>
          <p:spPr>
            <a:xfrm>
              <a:off x="6689475" y="3582386"/>
              <a:ext cx="120791" cy="98600"/>
            </a:xfrm>
            <a:custGeom>
              <a:avLst/>
              <a:gdLst/>
              <a:ahLst/>
              <a:cxnLst/>
              <a:rect l="l" t="t" r="r" b="b"/>
              <a:pathLst>
                <a:path w="76089" h="62110" extrusionOk="0">
                  <a:moveTo>
                    <a:pt x="60442" y="9478"/>
                  </a:moveTo>
                  <a:cubicBezTo>
                    <a:pt x="62704" y="9478"/>
                    <a:pt x="64705" y="11074"/>
                    <a:pt x="65038" y="13289"/>
                  </a:cubicBezTo>
                  <a:cubicBezTo>
                    <a:pt x="65443" y="16051"/>
                    <a:pt x="63276" y="18456"/>
                    <a:pt x="60609" y="18456"/>
                  </a:cubicBezTo>
                  <a:lnTo>
                    <a:pt x="13980" y="18456"/>
                  </a:lnTo>
                  <a:cubicBezTo>
                    <a:pt x="11718" y="18456"/>
                    <a:pt x="9717" y="16861"/>
                    <a:pt x="9408" y="14646"/>
                  </a:cubicBezTo>
                  <a:cubicBezTo>
                    <a:pt x="8979" y="11860"/>
                    <a:pt x="11122" y="9478"/>
                    <a:pt x="13837" y="9478"/>
                  </a:cubicBezTo>
                  <a:close/>
                  <a:moveTo>
                    <a:pt x="32936" y="27006"/>
                  </a:moveTo>
                  <a:lnTo>
                    <a:pt x="32936" y="39151"/>
                  </a:lnTo>
                  <a:lnTo>
                    <a:pt x="22506" y="39151"/>
                  </a:lnTo>
                  <a:cubicBezTo>
                    <a:pt x="21744" y="34888"/>
                    <a:pt x="20362" y="30816"/>
                    <a:pt x="18362" y="27006"/>
                  </a:cubicBezTo>
                  <a:close/>
                  <a:moveTo>
                    <a:pt x="56513" y="27006"/>
                  </a:moveTo>
                  <a:cubicBezTo>
                    <a:pt x="54536" y="30816"/>
                    <a:pt x="53131" y="34888"/>
                    <a:pt x="52393" y="39151"/>
                  </a:cubicBezTo>
                  <a:lnTo>
                    <a:pt x="41938" y="39151"/>
                  </a:lnTo>
                  <a:lnTo>
                    <a:pt x="41938" y="27006"/>
                  </a:lnTo>
                  <a:close/>
                  <a:moveTo>
                    <a:pt x="14123" y="0"/>
                  </a:moveTo>
                  <a:cubicBezTo>
                    <a:pt x="7312" y="0"/>
                    <a:pt x="1358" y="4977"/>
                    <a:pt x="525" y="11765"/>
                  </a:cubicBezTo>
                  <a:cubicBezTo>
                    <a:pt x="1" y="16027"/>
                    <a:pt x="1454" y="19980"/>
                    <a:pt x="4097" y="22767"/>
                  </a:cubicBezTo>
                  <a:lnTo>
                    <a:pt x="4288" y="22957"/>
                  </a:lnTo>
                  <a:cubicBezTo>
                    <a:pt x="10598" y="29292"/>
                    <a:pt x="14075" y="37698"/>
                    <a:pt x="14075" y="46653"/>
                  </a:cubicBezTo>
                  <a:lnTo>
                    <a:pt x="14075" y="57488"/>
                  </a:lnTo>
                  <a:cubicBezTo>
                    <a:pt x="14075" y="59750"/>
                    <a:pt x="15671" y="61751"/>
                    <a:pt x="17909" y="62060"/>
                  </a:cubicBezTo>
                  <a:cubicBezTo>
                    <a:pt x="18136" y="62094"/>
                    <a:pt x="18360" y="62110"/>
                    <a:pt x="18581" y="62110"/>
                  </a:cubicBezTo>
                  <a:cubicBezTo>
                    <a:pt x="21047" y="62110"/>
                    <a:pt x="23053" y="60099"/>
                    <a:pt x="23053" y="57607"/>
                  </a:cubicBezTo>
                  <a:lnTo>
                    <a:pt x="23053" y="48081"/>
                  </a:lnTo>
                  <a:lnTo>
                    <a:pt x="32936" y="48081"/>
                  </a:lnTo>
                  <a:lnTo>
                    <a:pt x="32936" y="57464"/>
                  </a:lnTo>
                  <a:cubicBezTo>
                    <a:pt x="32936" y="59727"/>
                    <a:pt x="34556" y="61703"/>
                    <a:pt x="36794" y="62037"/>
                  </a:cubicBezTo>
                  <a:cubicBezTo>
                    <a:pt x="37019" y="62070"/>
                    <a:pt x="37241" y="62085"/>
                    <a:pt x="37460" y="62085"/>
                  </a:cubicBezTo>
                  <a:cubicBezTo>
                    <a:pt x="39929" y="62085"/>
                    <a:pt x="41938" y="60057"/>
                    <a:pt x="41938" y="57607"/>
                  </a:cubicBezTo>
                  <a:lnTo>
                    <a:pt x="41938" y="48105"/>
                  </a:lnTo>
                  <a:lnTo>
                    <a:pt x="51369" y="48105"/>
                  </a:lnTo>
                  <a:lnTo>
                    <a:pt x="51369" y="59512"/>
                  </a:lnTo>
                  <a:cubicBezTo>
                    <a:pt x="51369" y="59679"/>
                    <a:pt x="51440" y="59870"/>
                    <a:pt x="51559" y="59989"/>
                  </a:cubicBezTo>
                  <a:cubicBezTo>
                    <a:pt x="52960" y="61491"/>
                    <a:pt x="54481" y="62110"/>
                    <a:pt x="55859" y="62110"/>
                  </a:cubicBezTo>
                  <a:cubicBezTo>
                    <a:pt x="58348" y="62110"/>
                    <a:pt x="60371" y="60090"/>
                    <a:pt x="60371" y="57607"/>
                  </a:cubicBezTo>
                  <a:lnTo>
                    <a:pt x="60371" y="26148"/>
                  </a:lnTo>
                  <a:cubicBezTo>
                    <a:pt x="60371" y="23388"/>
                    <a:pt x="62603" y="21472"/>
                    <a:pt x="65027" y="21472"/>
                  </a:cubicBezTo>
                  <a:cubicBezTo>
                    <a:pt x="65886" y="21472"/>
                    <a:pt x="66770" y="21713"/>
                    <a:pt x="67586" y="22243"/>
                  </a:cubicBezTo>
                  <a:cubicBezTo>
                    <a:pt x="68653" y="22926"/>
                    <a:pt x="69250" y="23145"/>
                    <a:pt x="69624" y="23145"/>
                  </a:cubicBezTo>
                  <a:cubicBezTo>
                    <a:pt x="69994" y="23145"/>
                    <a:pt x="70148" y="22932"/>
                    <a:pt x="70325" y="22743"/>
                  </a:cubicBezTo>
                  <a:cubicBezTo>
                    <a:pt x="75279" y="17575"/>
                    <a:pt x="76088" y="8431"/>
                    <a:pt x="67539" y="572"/>
                  </a:cubicBezTo>
                  <a:cubicBezTo>
                    <a:pt x="67158" y="215"/>
                    <a:pt x="66634" y="0"/>
                    <a:pt x="6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1;p45">
              <a:extLst>
                <a:ext uri="{FF2B5EF4-FFF2-40B4-BE49-F238E27FC236}">
                  <a16:creationId xmlns:a16="http://schemas.microsoft.com/office/drawing/2014/main" id="{C1EFE945-9719-4D94-BFAD-68850FCB4AB2}"/>
                </a:ext>
              </a:extLst>
            </p:cNvPr>
            <p:cNvSpPr/>
            <p:nvPr/>
          </p:nvSpPr>
          <p:spPr>
            <a:xfrm>
              <a:off x="6606568" y="3613537"/>
              <a:ext cx="78637" cy="78637"/>
            </a:xfrm>
            <a:custGeom>
              <a:avLst/>
              <a:gdLst/>
              <a:ahLst/>
              <a:cxnLst/>
              <a:rect l="l" t="t" r="r" b="b"/>
              <a:pathLst>
                <a:path w="49535" h="49535" extrusionOk="0">
                  <a:moveTo>
                    <a:pt x="24768" y="9002"/>
                  </a:moveTo>
                  <a:cubicBezTo>
                    <a:pt x="33460" y="9002"/>
                    <a:pt x="40557" y="16075"/>
                    <a:pt x="40557" y="24767"/>
                  </a:cubicBezTo>
                  <a:cubicBezTo>
                    <a:pt x="40557" y="33459"/>
                    <a:pt x="33460" y="40556"/>
                    <a:pt x="24768" y="40556"/>
                  </a:cubicBezTo>
                  <a:cubicBezTo>
                    <a:pt x="16076" y="40556"/>
                    <a:pt x="9003" y="33459"/>
                    <a:pt x="9003" y="24767"/>
                  </a:cubicBezTo>
                  <a:cubicBezTo>
                    <a:pt x="9003" y="16075"/>
                    <a:pt x="16052" y="9002"/>
                    <a:pt x="24768" y="9002"/>
                  </a:cubicBezTo>
                  <a:close/>
                  <a:moveTo>
                    <a:pt x="24768" y="0"/>
                  </a:moveTo>
                  <a:cubicBezTo>
                    <a:pt x="11098" y="0"/>
                    <a:pt x="1" y="11098"/>
                    <a:pt x="1" y="24767"/>
                  </a:cubicBezTo>
                  <a:cubicBezTo>
                    <a:pt x="1" y="38437"/>
                    <a:pt x="11098" y="49534"/>
                    <a:pt x="24768" y="49534"/>
                  </a:cubicBezTo>
                  <a:cubicBezTo>
                    <a:pt x="38437" y="49534"/>
                    <a:pt x="49535" y="38437"/>
                    <a:pt x="49535" y="24767"/>
                  </a:cubicBezTo>
                  <a:cubicBezTo>
                    <a:pt x="49535" y="11098"/>
                    <a:pt x="38437" y="0"/>
                    <a:pt x="2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2;p45">
              <a:extLst>
                <a:ext uri="{FF2B5EF4-FFF2-40B4-BE49-F238E27FC236}">
                  <a16:creationId xmlns:a16="http://schemas.microsoft.com/office/drawing/2014/main" id="{3CE45BC3-019B-4D80-B841-E5A87C19C1E3}"/>
                </a:ext>
              </a:extLst>
            </p:cNvPr>
            <p:cNvSpPr/>
            <p:nvPr/>
          </p:nvSpPr>
          <p:spPr>
            <a:xfrm>
              <a:off x="6554358" y="3848081"/>
              <a:ext cx="45066" cy="64724"/>
            </a:xfrm>
            <a:custGeom>
              <a:avLst/>
              <a:gdLst/>
              <a:ahLst/>
              <a:cxnLst/>
              <a:rect l="l" t="t" r="r" b="b"/>
              <a:pathLst>
                <a:path w="28388" h="40771" extrusionOk="0">
                  <a:moveTo>
                    <a:pt x="23911" y="1"/>
                  </a:moveTo>
                  <a:cubicBezTo>
                    <a:pt x="21434" y="1"/>
                    <a:pt x="19410" y="2025"/>
                    <a:pt x="19410" y="4501"/>
                  </a:cubicBezTo>
                  <a:cubicBezTo>
                    <a:pt x="19410" y="16075"/>
                    <a:pt x="13099" y="26720"/>
                    <a:pt x="2978" y="32340"/>
                  </a:cubicBezTo>
                  <a:cubicBezTo>
                    <a:pt x="811" y="33555"/>
                    <a:pt x="1" y="36294"/>
                    <a:pt x="1216" y="38461"/>
                  </a:cubicBezTo>
                  <a:cubicBezTo>
                    <a:pt x="2049" y="39937"/>
                    <a:pt x="3573" y="40771"/>
                    <a:pt x="5145" y="40771"/>
                  </a:cubicBezTo>
                  <a:cubicBezTo>
                    <a:pt x="5883" y="40771"/>
                    <a:pt x="6645" y="40604"/>
                    <a:pt x="7312" y="40223"/>
                  </a:cubicBezTo>
                  <a:cubicBezTo>
                    <a:pt x="20339" y="33007"/>
                    <a:pt x="28388" y="19338"/>
                    <a:pt x="28388" y="4501"/>
                  </a:cubicBezTo>
                  <a:cubicBezTo>
                    <a:pt x="28388" y="2025"/>
                    <a:pt x="26364" y="1"/>
                    <a:pt x="23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3;p45">
              <a:extLst>
                <a:ext uri="{FF2B5EF4-FFF2-40B4-BE49-F238E27FC236}">
                  <a16:creationId xmlns:a16="http://schemas.microsoft.com/office/drawing/2014/main" id="{D90CDEC2-9D06-452A-B528-487648D4636C}"/>
                </a:ext>
              </a:extLst>
            </p:cNvPr>
            <p:cNvSpPr/>
            <p:nvPr/>
          </p:nvSpPr>
          <p:spPr>
            <a:xfrm>
              <a:off x="6527668" y="3905772"/>
              <a:ext cx="14407" cy="14292"/>
            </a:xfrm>
            <a:custGeom>
              <a:avLst/>
              <a:gdLst/>
              <a:ahLst/>
              <a:cxnLst/>
              <a:rect l="l" t="t" r="r" b="b"/>
              <a:pathLst>
                <a:path w="9075" h="9003" extrusionOk="0">
                  <a:moveTo>
                    <a:pt x="4482" y="0"/>
                  </a:moveTo>
                  <a:cubicBezTo>
                    <a:pt x="2002" y="0"/>
                    <a:pt x="1" y="2015"/>
                    <a:pt x="1" y="4501"/>
                  </a:cubicBezTo>
                  <a:cubicBezTo>
                    <a:pt x="1" y="6978"/>
                    <a:pt x="2025" y="9002"/>
                    <a:pt x="4478" y="9002"/>
                  </a:cubicBezTo>
                  <a:lnTo>
                    <a:pt x="4597" y="9002"/>
                  </a:lnTo>
                  <a:cubicBezTo>
                    <a:pt x="7074" y="8954"/>
                    <a:pt x="9074" y="6930"/>
                    <a:pt x="9027" y="4477"/>
                  </a:cubicBezTo>
                  <a:cubicBezTo>
                    <a:pt x="9003" y="2001"/>
                    <a:pt x="6979" y="0"/>
                    <a:pt x="4526" y="0"/>
                  </a:cubicBezTo>
                  <a:cubicBezTo>
                    <a:pt x="4511" y="0"/>
                    <a:pt x="4497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/>
          <p:nvPr/>
        </p:nvSpPr>
        <p:spPr>
          <a:xfrm>
            <a:off x="4134134" y="3277057"/>
            <a:ext cx="875700" cy="8604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39"/>
          <p:cNvSpPr/>
          <p:nvPr/>
        </p:nvSpPr>
        <p:spPr>
          <a:xfrm>
            <a:off x="6833357" y="1561000"/>
            <a:ext cx="875700" cy="860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39"/>
          <p:cNvSpPr txBox="1">
            <a:spLocks noGrp="1"/>
          </p:cNvSpPr>
          <p:nvPr>
            <p:ph type="title"/>
          </p:nvPr>
        </p:nvSpPr>
        <p:spPr>
          <a:xfrm>
            <a:off x="720000" y="393175"/>
            <a:ext cx="7704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Πότε;</a:t>
            </a:r>
            <a:endParaRPr dirty="0"/>
          </a:p>
        </p:txBody>
      </p:sp>
      <p:sp>
        <p:nvSpPr>
          <p:cNvPr id="420" name="Google Shape;420;p39"/>
          <p:cNvSpPr/>
          <p:nvPr/>
        </p:nvSpPr>
        <p:spPr>
          <a:xfrm>
            <a:off x="1434907" y="2421400"/>
            <a:ext cx="875700" cy="86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Βήμα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39"/>
          <p:cNvSpPr/>
          <p:nvPr/>
        </p:nvSpPr>
        <p:spPr>
          <a:xfrm>
            <a:off x="4134134" y="2421400"/>
            <a:ext cx="875700" cy="860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Βήμα</a:t>
            </a:r>
            <a:endParaRPr sz="2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2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6833408" y="2421400"/>
            <a:ext cx="875700" cy="860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Βήμα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23" name="Google Shape;423;p39"/>
          <p:cNvCxnSpPr>
            <a:stCxn id="420" idx="3"/>
            <a:endCxn id="421" idx="1"/>
          </p:cNvCxnSpPr>
          <p:nvPr/>
        </p:nvCxnSpPr>
        <p:spPr>
          <a:xfrm>
            <a:off x="2310607" y="2851600"/>
            <a:ext cx="182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39"/>
          <p:cNvCxnSpPr>
            <a:stCxn id="421" idx="3"/>
            <a:endCxn id="422" idx="1"/>
          </p:cNvCxnSpPr>
          <p:nvPr/>
        </p:nvCxnSpPr>
        <p:spPr>
          <a:xfrm>
            <a:off x="5009834" y="2851600"/>
            <a:ext cx="1823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5" name="Google Shape;425;p39"/>
          <p:cNvSpPr txBox="1"/>
          <p:nvPr/>
        </p:nvSpPr>
        <p:spPr>
          <a:xfrm>
            <a:off x="720007" y="349970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Πριν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804674" y="419070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Προσδιορίζει το αρχικό επίπεδο του ασκούμενου και το περιεχόμενο του προγράμματος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7" name="Google Shape;427;p39"/>
          <p:cNvSpPr txBox="1"/>
          <p:nvPr/>
        </p:nvSpPr>
        <p:spPr>
          <a:xfrm>
            <a:off x="3419234" y="111873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Πρόγραμμα άσκησης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39"/>
          <p:cNvSpPr txBox="1"/>
          <p:nvPr/>
        </p:nvSpPr>
        <p:spPr>
          <a:xfrm>
            <a:off x="3417730" y="1694202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Αναπροσαρμόζεται ανάλογα με τις μετρήσεις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9" name="Google Shape;429;p39"/>
          <p:cNvSpPr txBox="1"/>
          <p:nvPr/>
        </p:nvSpPr>
        <p:spPr>
          <a:xfrm>
            <a:off x="6118508" y="349970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Μετά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39"/>
          <p:cNvSpPr txBox="1"/>
          <p:nvPr/>
        </p:nvSpPr>
        <p:spPr>
          <a:xfrm>
            <a:off x="6118508" y="3968581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Αξιολογεί την αποτελεσματικότητα του προγράμματος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431" name="Google Shape;431;p39"/>
          <p:cNvCxnSpPr>
            <a:stCxn id="420" idx="2"/>
            <a:endCxn id="425" idx="0"/>
          </p:cNvCxnSpPr>
          <p:nvPr/>
        </p:nvCxnSpPr>
        <p:spPr>
          <a:xfrm>
            <a:off x="1872757" y="3281800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Google Shape;432;p39"/>
          <p:cNvCxnSpPr/>
          <p:nvPr/>
        </p:nvCxnSpPr>
        <p:spPr>
          <a:xfrm rot="10800000">
            <a:off x="4570484" y="2279800"/>
            <a:ext cx="3000" cy="14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39"/>
          <p:cNvCxnSpPr>
            <a:stCxn id="422" idx="2"/>
            <a:endCxn id="429" idx="0"/>
          </p:cNvCxnSpPr>
          <p:nvPr/>
        </p:nvCxnSpPr>
        <p:spPr>
          <a:xfrm>
            <a:off x="7271258" y="3281800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4" name="Google Shape;434;p39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48" name="Google Shape;448;p39"/>
          <p:cNvSpPr/>
          <p:nvPr/>
        </p:nvSpPr>
        <p:spPr>
          <a:xfrm>
            <a:off x="1434907" y="1561000"/>
            <a:ext cx="875700" cy="860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" name="Google Shape;764;p45">
            <a:extLst>
              <a:ext uri="{FF2B5EF4-FFF2-40B4-BE49-F238E27FC236}">
                <a16:creationId xmlns:a16="http://schemas.microsoft.com/office/drawing/2014/main" id="{EBC6CD22-BE14-4020-BC93-8B40DD0AB2FC}"/>
              </a:ext>
            </a:extLst>
          </p:cNvPr>
          <p:cNvGrpSpPr/>
          <p:nvPr/>
        </p:nvGrpSpPr>
        <p:grpSpPr>
          <a:xfrm>
            <a:off x="7177793" y="1852938"/>
            <a:ext cx="354193" cy="350559"/>
            <a:chOff x="5634855" y="3582876"/>
            <a:chExt cx="368567" cy="364785"/>
          </a:xfrm>
        </p:grpSpPr>
        <p:sp>
          <p:nvSpPr>
            <p:cNvPr id="35" name="Google Shape;765;p45">
              <a:extLst>
                <a:ext uri="{FF2B5EF4-FFF2-40B4-BE49-F238E27FC236}">
                  <a16:creationId xmlns:a16="http://schemas.microsoft.com/office/drawing/2014/main" id="{263AF7DA-C3E2-4CA7-A169-04A4B1043DFA}"/>
                </a:ext>
              </a:extLst>
            </p:cNvPr>
            <p:cNvSpPr/>
            <p:nvPr/>
          </p:nvSpPr>
          <p:spPr>
            <a:xfrm>
              <a:off x="5836054" y="3855339"/>
              <a:ext cx="14254" cy="14292"/>
            </a:xfrm>
            <a:custGeom>
              <a:avLst/>
              <a:gdLst/>
              <a:ahLst/>
              <a:cxnLst/>
              <a:rect l="l" t="t" r="r" b="b"/>
              <a:pathLst>
                <a:path w="8979" h="9003" extrusionOk="0">
                  <a:moveTo>
                    <a:pt x="4502" y="1"/>
                  </a:moveTo>
                  <a:cubicBezTo>
                    <a:pt x="3311" y="1"/>
                    <a:pt x="2144" y="477"/>
                    <a:pt x="1311" y="1311"/>
                  </a:cubicBezTo>
                  <a:cubicBezTo>
                    <a:pt x="477" y="2144"/>
                    <a:pt x="1" y="3311"/>
                    <a:pt x="1" y="4502"/>
                  </a:cubicBezTo>
                  <a:cubicBezTo>
                    <a:pt x="1" y="5693"/>
                    <a:pt x="477" y="6859"/>
                    <a:pt x="1311" y="7693"/>
                  </a:cubicBezTo>
                  <a:cubicBezTo>
                    <a:pt x="2144" y="8526"/>
                    <a:pt x="3311" y="9003"/>
                    <a:pt x="4502" y="9003"/>
                  </a:cubicBezTo>
                  <a:cubicBezTo>
                    <a:pt x="5692" y="9003"/>
                    <a:pt x="6835" y="8526"/>
                    <a:pt x="7669" y="7693"/>
                  </a:cubicBezTo>
                  <a:cubicBezTo>
                    <a:pt x="8503" y="6859"/>
                    <a:pt x="8979" y="5693"/>
                    <a:pt x="8979" y="4502"/>
                  </a:cubicBezTo>
                  <a:cubicBezTo>
                    <a:pt x="8979" y="3311"/>
                    <a:pt x="8503" y="2144"/>
                    <a:pt x="7669" y="1311"/>
                  </a:cubicBezTo>
                  <a:cubicBezTo>
                    <a:pt x="6835" y="525"/>
                    <a:pt x="5692" y="1"/>
                    <a:pt x="4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6;p45">
              <a:extLst>
                <a:ext uri="{FF2B5EF4-FFF2-40B4-BE49-F238E27FC236}">
                  <a16:creationId xmlns:a16="http://schemas.microsoft.com/office/drawing/2014/main" id="{8A80FF1B-BEE5-49B0-B791-C120F3CBAA4B}"/>
                </a:ext>
              </a:extLst>
            </p:cNvPr>
            <p:cNvSpPr/>
            <p:nvPr/>
          </p:nvSpPr>
          <p:spPr>
            <a:xfrm>
              <a:off x="5634855" y="3582876"/>
              <a:ext cx="334843" cy="364785"/>
            </a:xfrm>
            <a:custGeom>
              <a:avLst/>
              <a:gdLst/>
              <a:ahLst/>
              <a:cxnLst/>
              <a:rect l="l" t="t" r="r" b="b"/>
              <a:pathLst>
                <a:path w="210925" h="229786" extrusionOk="0">
                  <a:moveTo>
                    <a:pt x="200851" y="13480"/>
                  </a:moveTo>
                  <a:cubicBezTo>
                    <a:pt x="201423" y="13480"/>
                    <a:pt x="201899" y="13956"/>
                    <a:pt x="201899" y="14528"/>
                  </a:cubicBezTo>
                  <a:lnTo>
                    <a:pt x="201899" y="14932"/>
                  </a:lnTo>
                  <a:cubicBezTo>
                    <a:pt x="201899" y="22053"/>
                    <a:pt x="197732" y="28459"/>
                    <a:pt x="191302" y="31460"/>
                  </a:cubicBezTo>
                  <a:cubicBezTo>
                    <a:pt x="191445" y="30364"/>
                    <a:pt x="191540" y="29221"/>
                    <a:pt x="191540" y="28102"/>
                  </a:cubicBezTo>
                  <a:lnTo>
                    <a:pt x="191540" y="13480"/>
                  </a:lnTo>
                  <a:close/>
                  <a:moveTo>
                    <a:pt x="142982" y="13480"/>
                  </a:moveTo>
                  <a:lnTo>
                    <a:pt x="142982" y="28102"/>
                  </a:lnTo>
                  <a:cubicBezTo>
                    <a:pt x="142982" y="29292"/>
                    <a:pt x="143077" y="30436"/>
                    <a:pt x="143220" y="31579"/>
                  </a:cubicBezTo>
                  <a:cubicBezTo>
                    <a:pt x="136862" y="28626"/>
                    <a:pt x="132671" y="22172"/>
                    <a:pt x="132671" y="14932"/>
                  </a:cubicBezTo>
                  <a:lnTo>
                    <a:pt x="132671" y="14528"/>
                  </a:lnTo>
                  <a:cubicBezTo>
                    <a:pt x="132671" y="13956"/>
                    <a:pt x="133147" y="13480"/>
                    <a:pt x="133695" y="13480"/>
                  </a:cubicBezTo>
                  <a:close/>
                  <a:moveTo>
                    <a:pt x="182586" y="8979"/>
                  </a:moveTo>
                  <a:lnTo>
                    <a:pt x="182586" y="27792"/>
                  </a:lnTo>
                  <a:cubicBezTo>
                    <a:pt x="182586" y="35699"/>
                    <a:pt x="176156" y="42843"/>
                    <a:pt x="168297" y="43343"/>
                  </a:cubicBezTo>
                  <a:cubicBezTo>
                    <a:pt x="167960" y="43365"/>
                    <a:pt x="167625" y="43375"/>
                    <a:pt x="167293" y="43375"/>
                  </a:cubicBezTo>
                  <a:cubicBezTo>
                    <a:pt x="158863" y="43375"/>
                    <a:pt x="152008" y="36510"/>
                    <a:pt x="152008" y="28102"/>
                  </a:cubicBezTo>
                  <a:lnTo>
                    <a:pt x="152008" y="8979"/>
                  </a:lnTo>
                  <a:close/>
                  <a:moveTo>
                    <a:pt x="170893" y="51654"/>
                  </a:moveTo>
                  <a:lnTo>
                    <a:pt x="170893" y="57989"/>
                  </a:lnTo>
                  <a:lnTo>
                    <a:pt x="163677" y="57989"/>
                  </a:lnTo>
                  <a:lnTo>
                    <a:pt x="163677" y="51654"/>
                  </a:lnTo>
                  <a:cubicBezTo>
                    <a:pt x="164844" y="51821"/>
                    <a:pt x="166058" y="51916"/>
                    <a:pt x="167273" y="51916"/>
                  </a:cubicBezTo>
                  <a:cubicBezTo>
                    <a:pt x="168511" y="51916"/>
                    <a:pt x="169702" y="51821"/>
                    <a:pt x="170893" y="51654"/>
                  </a:cubicBezTo>
                  <a:close/>
                  <a:moveTo>
                    <a:pt x="175727" y="66991"/>
                  </a:moveTo>
                  <a:cubicBezTo>
                    <a:pt x="180252" y="67014"/>
                    <a:pt x="183919" y="70634"/>
                    <a:pt x="183919" y="75159"/>
                  </a:cubicBezTo>
                  <a:lnTo>
                    <a:pt x="183919" y="75992"/>
                  </a:lnTo>
                  <a:lnTo>
                    <a:pt x="150650" y="75992"/>
                  </a:lnTo>
                  <a:lnTo>
                    <a:pt x="150650" y="75159"/>
                  </a:lnTo>
                  <a:cubicBezTo>
                    <a:pt x="150650" y="70634"/>
                    <a:pt x="154294" y="66991"/>
                    <a:pt x="158795" y="66991"/>
                  </a:cubicBezTo>
                  <a:close/>
                  <a:moveTo>
                    <a:pt x="82440" y="51238"/>
                  </a:moveTo>
                  <a:cubicBezTo>
                    <a:pt x="83069" y="51238"/>
                    <a:pt x="83707" y="51273"/>
                    <a:pt x="84351" y="51345"/>
                  </a:cubicBezTo>
                  <a:cubicBezTo>
                    <a:pt x="92091" y="52226"/>
                    <a:pt x="98282" y="58489"/>
                    <a:pt x="99044" y="66205"/>
                  </a:cubicBezTo>
                  <a:cubicBezTo>
                    <a:pt x="99997" y="75492"/>
                    <a:pt x="93281" y="83446"/>
                    <a:pt x="84470" y="84518"/>
                  </a:cubicBezTo>
                  <a:lnTo>
                    <a:pt x="80422" y="84518"/>
                  </a:lnTo>
                  <a:cubicBezTo>
                    <a:pt x="72182" y="83494"/>
                    <a:pt x="65752" y="76469"/>
                    <a:pt x="65752" y="67919"/>
                  </a:cubicBezTo>
                  <a:cubicBezTo>
                    <a:pt x="65752" y="58713"/>
                    <a:pt x="73222" y="51238"/>
                    <a:pt x="82440" y="51238"/>
                  </a:cubicBezTo>
                  <a:close/>
                  <a:moveTo>
                    <a:pt x="16748" y="72128"/>
                  </a:moveTo>
                  <a:cubicBezTo>
                    <a:pt x="18377" y="72128"/>
                    <a:pt x="20004" y="72754"/>
                    <a:pt x="21243" y="73992"/>
                  </a:cubicBezTo>
                  <a:cubicBezTo>
                    <a:pt x="33436" y="86423"/>
                    <a:pt x="50439" y="93520"/>
                    <a:pt x="67848" y="93520"/>
                  </a:cubicBezTo>
                  <a:lnTo>
                    <a:pt x="97330" y="93520"/>
                  </a:lnTo>
                  <a:cubicBezTo>
                    <a:pt x="113762" y="93520"/>
                    <a:pt x="129765" y="87138"/>
                    <a:pt x="141649" y="75873"/>
                  </a:cubicBezTo>
                  <a:lnTo>
                    <a:pt x="141649" y="80946"/>
                  </a:lnTo>
                  <a:cubicBezTo>
                    <a:pt x="141649" y="83399"/>
                    <a:pt x="143673" y="85423"/>
                    <a:pt x="146150" y="85423"/>
                  </a:cubicBezTo>
                  <a:lnTo>
                    <a:pt x="149579" y="85423"/>
                  </a:lnTo>
                  <a:cubicBezTo>
                    <a:pt x="138338" y="95830"/>
                    <a:pt x="123907" y="102760"/>
                    <a:pt x="108570" y="105046"/>
                  </a:cubicBezTo>
                  <a:cubicBezTo>
                    <a:pt x="106403" y="105379"/>
                    <a:pt x="104808" y="107213"/>
                    <a:pt x="104808" y="109428"/>
                  </a:cubicBezTo>
                  <a:lnTo>
                    <a:pt x="104808" y="152889"/>
                  </a:lnTo>
                  <a:lnTo>
                    <a:pt x="60298" y="152889"/>
                  </a:lnTo>
                  <a:lnTo>
                    <a:pt x="60298" y="109761"/>
                  </a:lnTo>
                  <a:cubicBezTo>
                    <a:pt x="60298" y="107523"/>
                    <a:pt x="58655" y="105617"/>
                    <a:pt x="56464" y="105284"/>
                  </a:cubicBezTo>
                  <a:cubicBezTo>
                    <a:pt x="39723" y="102784"/>
                    <a:pt x="24005" y="94806"/>
                    <a:pt x="12241" y="82875"/>
                  </a:cubicBezTo>
                  <a:cubicBezTo>
                    <a:pt x="9812" y="80398"/>
                    <a:pt x="9835" y="76373"/>
                    <a:pt x="12312" y="73944"/>
                  </a:cubicBezTo>
                  <a:cubicBezTo>
                    <a:pt x="13550" y="72730"/>
                    <a:pt x="15150" y="72128"/>
                    <a:pt x="16748" y="72128"/>
                  </a:cubicBezTo>
                  <a:close/>
                  <a:moveTo>
                    <a:pt x="77826" y="161391"/>
                  </a:moveTo>
                  <a:lnTo>
                    <a:pt x="77826" y="198732"/>
                  </a:lnTo>
                  <a:lnTo>
                    <a:pt x="60298" y="198732"/>
                  </a:lnTo>
                  <a:lnTo>
                    <a:pt x="60298" y="161391"/>
                  </a:lnTo>
                  <a:close/>
                  <a:moveTo>
                    <a:pt x="104355" y="161391"/>
                  </a:moveTo>
                  <a:lnTo>
                    <a:pt x="104355" y="198732"/>
                  </a:lnTo>
                  <a:lnTo>
                    <a:pt x="86828" y="198732"/>
                  </a:lnTo>
                  <a:lnTo>
                    <a:pt x="86828" y="161391"/>
                  </a:lnTo>
                  <a:close/>
                  <a:moveTo>
                    <a:pt x="44820" y="131900"/>
                  </a:moveTo>
                  <a:cubicBezTo>
                    <a:pt x="48385" y="131900"/>
                    <a:pt x="51296" y="134830"/>
                    <a:pt x="51296" y="138410"/>
                  </a:cubicBezTo>
                  <a:lnTo>
                    <a:pt x="51296" y="213878"/>
                  </a:lnTo>
                  <a:cubicBezTo>
                    <a:pt x="51296" y="217471"/>
                    <a:pt x="48363" y="220409"/>
                    <a:pt x="44781" y="220409"/>
                  </a:cubicBezTo>
                  <a:cubicBezTo>
                    <a:pt x="44683" y="220409"/>
                    <a:pt x="44584" y="220407"/>
                    <a:pt x="44486" y="220403"/>
                  </a:cubicBezTo>
                  <a:cubicBezTo>
                    <a:pt x="40937" y="220212"/>
                    <a:pt x="38270" y="217188"/>
                    <a:pt x="38270" y="213663"/>
                  </a:cubicBezTo>
                  <a:lnTo>
                    <a:pt x="38270" y="138624"/>
                  </a:lnTo>
                  <a:cubicBezTo>
                    <a:pt x="38270" y="135123"/>
                    <a:pt x="40985" y="132075"/>
                    <a:pt x="44486" y="131909"/>
                  </a:cubicBezTo>
                  <a:cubicBezTo>
                    <a:pt x="44598" y="131903"/>
                    <a:pt x="44709" y="131900"/>
                    <a:pt x="44820" y="131900"/>
                  </a:cubicBezTo>
                  <a:close/>
                  <a:moveTo>
                    <a:pt x="100997" y="207710"/>
                  </a:moveTo>
                  <a:cubicBezTo>
                    <a:pt x="103093" y="207710"/>
                    <a:pt x="104808" y="209424"/>
                    <a:pt x="104808" y="211520"/>
                  </a:cubicBezTo>
                  <a:lnTo>
                    <a:pt x="104808" y="216950"/>
                  </a:lnTo>
                  <a:cubicBezTo>
                    <a:pt x="104808" y="219069"/>
                    <a:pt x="103093" y="220760"/>
                    <a:pt x="100997" y="220760"/>
                  </a:cubicBezTo>
                  <a:lnTo>
                    <a:pt x="64085" y="220760"/>
                  </a:lnTo>
                  <a:cubicBezTo>
                    <a:pt x="61965" y="220760"/>
                    <a:pt x="60251" y="219069"/>
                    <a:pt x="60251" y="216950"/>
                  </a:cubicBezTo>
                  <a:lnTo>
                    <a:pt x="60251" y="211520"/>
                  </a:lnTo>
                  <a:cubicBezTo>
                    <a:pt x="60251" y="209424"/>
                    <a:pt x="61965" y="207710"/>
                    <a:pt x="64085" y="207710"/>
                  </a:cubicBezTo>
                  <a:close/>
                  <a:moveTo>
                    <a:pt x="147912" y="1"/>
                  </a:moveTo>
                  <a:cubicBezTo>
                    <a:pt x="145411" y="1"/>
                    <a:pt x="143339" y="2025"/>
                    <a:pt x="143339" y="4478"/>
                  </a:cubicBezTo>
                  <a:lnTo>
                    <a:pt x="133742" y="4478"/>
                  </a:lnTo>
                  <a:cubicBezTo>
                    <a:pt x="128193" y="4478"/>
                    <a:pt x="123692" y="8979"/>
                    <a:pt x="123692" y="14528"/>
                  </a:cubicBezTo>
                  <a:lnTo>
                    <a:pt x="123692" y="14837"/>
                  </a:lnTo>
                  <a:cubicBezTo>
                    <a:pt x="123692" y="26601"/>
                    <a:pt x="131242" y="37032"/>
                    <a:pt x="142363" y="40747"/>
                  </a:cubicBezTo>
                  <a:lnTo>
                    <a:pt x="148340" y="42748"/>
                  </a:lnTo>
                  <a:cubicBezTo>
                    <a:pt x="150222" y="45153"/>
                    <a:pt x="152508" y="47225"/>
                    <a:pt x="155175" y="48820"/>
                  </a:cubicBezTo>
                  <a:lnTo>
                    <a:pt x="155175" y="58656"/>
                  </a:lnTo>
                  <a:cubicBezTo>
                    <a:pt x="152127" y="59418"/>
                    <a:pt x="149412" y="60966"/>
                    <a:pt x="147269" y="63061"/>
                  </a:cubicBezTo>
                  <a:cubicBezTo>
                    <a:pt x="143506" y="63276"/>
                    <a:pt x="139886" y="64895"/>
                    <a:pt x="137219" y="67634"/>
                  </a:cubicBezTo>
                  <a:cubicBezTo>
                    <a:pt x="127955" y="77040"/>
                    <a:pt x="115524" y="82899"/>
                    <a:pt x="102450" y="84137"/>
                  </a:cubicBezTo>
                  <a:cubicBezTo>
                    <a:pt x="106784" y="78874"/>
                    <a:pt x="109094" y="71873"/>
                    <a:pt x="108070" y="64347"/>
                  </a:cubicBezTo>
                  <a:cubicBezTo>
                    <a:pt x="106546" y="52750"/>
                    <a:pt x="97187" y="43581"/>
                    <a:pt x="85542" y="42271"/>
                  </a:cubicBezTo>
                  <a:cubicBezTo>
                    <a:pt x="84534" y="42157"/>
                    <a:pt x="83536" y="42101"/>
                    <a:pt x="82550" y="42101"/>
                  </a:cubicBezTo>
                  <a:cubicBezTo>
                    <a:pt x="68379" y="42101"/>
                    <a:pt x="56845" y="53641"/>
                    <a:pt x="56845" y="67824"/>
                  </a:cubicBezTo>
                  <a:cubicBezTo>
                    <a:pt x="56845" y="74016"/>
                    <a:pt x="59036" y="79731"/>
                    <a:pt x="62704" y="84185"/>
                  </a:cubicBezTo>
                  <a:cubicBezTo>
                    <a:pt x="49582" y="82970"/>
                    <a:pt x="37079" y="77064"/>
                    <a:pt x="27792" y="67634"/>
                  </a:cubicBezTo>
                  <a:cubicBezTo>
                    <a:pt x="24794" y="64588"/>
                    <a:pt x="20829" y="63064"/>
                    <a:pt x="16862" y="63064"/>
                  </a:cubicBezTo>
                  <a:cubicBezTo>
                    <a:pt x="12982" y="63064"/>
                    <a:pt x="9100" y="64523"/>
                    <a:pt x="6120" y="67443"/>
                  </a:cubicBezTo>
                  <a:cubicBezTo>
                    <a:pt x="95" y="73373"/>
                    <a:pt x="0" y="83089"/>
                    <a:pt x="5930" y="89114"/>
                  </a:cubicBezTo>
                  <a:cubicBezTo>
                    <a:pt x="18099" y="101498"/>
                    <a:pt x="34102" y="110047"/>
                    <a:pt x="51273" y="113452"/>
                  </a:cubicBezTo>
                  <a:lnTo>
                    <a:pt x="51273" y="123574"/>
                  </a:lnTo>
                  <a:cubicBezTo>
                    <a:pt x="49262" y="122625"/>
                    <a:pt x="47009" y="122084"/>
                    <a:pt x="44647" y="122084"/>
                  </a:cubicBezTo>
                  <a:cubicBezTo>
                    <a:pt x="44044" y="122084"/>
                    <a:pt x="43434" y="122120"/>
                    <a:pt x="42818" y="122192"/>
                  </a:cubicBezTo>
                  <a:cubicBezTo>
                    <a:pt x="34984" y="123145"/>
                    <a:pt x="29244" y="130003"/>
                    <a:pt x="29244" y="137862"/>
                  </a:cubicBezTo>
                  <a:lnTo>
                    <a:pt x="29244" y="213997"/>
                  </a:lnTo>
                  <a:cubicBezTo>
                    <a:pt x="29244" y="221974"/>
                    <a:pt x="35174" y="228857"/>
                    <a:pt x="43080" y="229690"/>
                  </a:cubicBezTo>
                  <a:cubicBezTo>
                    <a:pt x="43632" y="229748"/>
                    <a:pt x="44179" y="229777"/>
                    <a:pt x="44719" y="229777"/>
                  </a:cubicBezTo>
                  <a:cubicBezTo>
                    <a:pt x="48606" y="229777"/>
                    <a:pt x="52153" y="228308"/>
                    <a:pt x="54892" y="225904"/>
                  </a:cubicBezTo>
                  <a:cubicBezTo>
                    <a:pt x="57226" y="228285"/>
                    <a:pt x="60417" y="229786"/>
                    <a:pt x="63990" y="229786"/>
                  </a:cubicBezTo>
                  <a:lnTo>
                    <a:pt x="100807" y="229786"/>
                  </a:lnTo>
                  <a:cubicBezTo>
                    <a:pt x="104379" y="229786"/>
                    <a:pt x="107618" y="228285"/>
                    <a:pt x="109952" y="225904"/>
                  </a:cubicBezTo>
                  <a:cubicBezTo>
                    <a:pt x="112683" y="228305"/>
                    <a:pt x="116266" y="229764"/>
                    <a:pt x="120188" y="229764"/>
                  </a:cubicBezTo>
                  <a:cubicBezTo>
                    <a:pt x="124746" y="229764"/>
                    <a:pt x="129761" y="227795"/>
                    <a:pt x="134433" y="223046"/>
                  </a:cubicBezTo>
                  <a:cubicBezTo>
                    <a:pt x="135314" y="222165"/>
                    <a:pt x="135814" y="220998"/>
                    <a:pt x="135814" y="219736"/>
                  </a:cubicBezTo>
                  <a:lnTo>
                    <a:pt x="135814" y="192302"/>
                  </a:lnTo>
                  <a:cubicBezTo>
                    <a:pt x="135814" y="191945"/>
                    <a:pt x="135671" y="191587"/>
                    <a:pt x="135385" y="191325"/>
                  </a:cubicBezTo>
                  <a:cubicBezTo>
                    <a:pt x="134054" y="189978"/>
                    <a:pt x="132621" y="189418"/>
                    <a:pt x="131314" y="189418"/>
                  </a:cubicBezTo>
                  <a:cubicBezTo>
                    <a:pt x="128835" y="189418"/>
                    <a:pt x="126812" y="191433"/>
                    <a:pt x="126812" y="193897"/>
                  </a:cubicBezTo>
                  <a:lnTo>
                    <a:pt x="126812" y="213663"/>
                  </a:lnTo>
                  <a:cubicBezTo>
                    <a:pt x="126812" y="217188"/>
                    <a:pt x="124121" y="220212"/>
                    <a:pt x="120597" y="220403"/>
                  </a:cubicBezTo>
                  <a:cubicBezTo>
                    <a:pt x="120498" y="220407"/>
                    <a:pt x="120399" y="220409"/>
                    <a:pt x="120302" y="220409"/>
                  </a:cubicBezTo>
                  <a:cubicBezTo>
                    <a:pt x="116719" y="220409"/>
                    <a:pt x="113786" y="217471"/>
                    <a:pt x="113786" y="213878"/>
                  </a:cubicBezTo>
                  <a:lnTo>
                    <a:pt x="113786" y="138624"/>
                  </a:lnTo>
                  <a:cubicBezTo>
                    <a:pt x="113786" y="135123"/>
                    <a:pt x="116501" y="132075"/>
                    <a:pt x="120001" y="131909"/>
                  </a:cubicBezTo>
                  <a:cubicBezTo>
                    <a:pt x="120113" y="131903"/>
                    <a:pt x="120225" y="131900"/>
                    <a:pt x="120336" y="131900"/>
                  </a:cubicBezTo>
                  <a:cubicBezTo>
                    <a:pt x="123901" y="131900"/>
                    <a:pt x="126812" y="134830"/>
                    <a:pt x="126812" y="138410"/>
                  </a:cubicBezTo>
                  <a:lnTo>
                    <a:pt x="126812" y="158033"/>
                  </a:lnTo>
                  <a:cubicBezTo>
                    <a:pt x="126812" y="160295"/>
                    <a:pt x="128432" y="162296"/>
                    <a:pt x="130670" y="162629"/>
                  </a:cubicBezTo>
                  <a:cubicBezTo>
                    <a:pt x="130885" y="162659"/>
                    <a:pt x="131098" y="162673"/>
                    <a:pt x="131307" y="162673"/>
                  </a:cubicBezTo>
                  <a:cubicBezTo>
                    <a:pt x="133789" y="162673"/>
                    <a:pt x="135814" y="160657"/>
                    <a:pt x="135814" y="158176"/>
                  </a:cubicBezTo>
                  <a:lnTo>
                    <a:pt x="135814" y="137934"/>
                  </a:lnTo>
                  <a:cubicBezTo>
                    <a:pt x="135814" y="129789"/>
                    <a:pt x="129646" y="122788"/>
                    <a:pt x="121525" y="122168"/>
                  </a:cubicBezTo>
                  <a:cubicBezTo>
                    <a:pt x="121129" y="122138"/>
                    <a:pt x="120734" y="122123"/>
                    <a:pt x="120343" y="122123"/>
                  </a:cubicBezTo>
                  <a:cubicBezTo>
                    <a:pt x="118005" y="122123"/>
                    <a:pt x="115764" y="122659"/>
                    <a:pt x="113786" y="123597"/>
                  </a:cubicBezTo>
                  <a:lnTo>
                    <a:pt x="113786" y="113167"/>
                  </a:lnTo>
                  <a:cubicBezTo>
                    <a:pt x="130789" y="109809"/>
                    <a:pt x="146626" y="101259"/>
                    <a:pt x="158676" y="88924"/>
                  </a:cubicBezTo>
                  <a:cubicBezTo>
                    <a:pt x="159795" y="87757"/>
                    <a:pt x="160724" y="86447"/>
                    <a:pt x="161438" y="84994"/>
                  </a:cubicBezTo>
                  <a:lnTo>
                    <a:pt x="188420" y="84994"/>
                  </a:lnTo>
                  <a:cubicBezTo>
                    <a:pt x="190873" y="84994"/>
                    <a:pt x="192897" y="82970"/>
                    <a:pt x="192897" y="80493"/>
                  </a:cubicBezTo>
                  <a:lnTo>
                    <a:pt x="192897" y="75159"/>
                  </a:lnTo>
                  <a:cubicBezTo>
                    <a:pt x="192897" y="67133"/>
                    <a:pt x="187349" y="60370"/>
                    <a:pt x="179871" y="58513"/>
                  </a:cubicBezTo>
                  <a:lnTo>
                    <a:pt x="179871" y="48868"/>
                  </a:lnTo>
                  <a:cubicBezTo>
                    <a:pt x="182562" y="47249"/>
                    <a:pt x="184872" y="45129"/>
                    <a:pt x="186753" y="42652"/>
                  </a:cubicBezTo>
                  <a:lnTo>
                    <a:pt x="192254" y="40819"/>
                  </a:lnTo>
                  <a:cubicBezTo>
                    <a:pt x="203423" y="37056"/>
                    <a:pt x="210925" y="26673"/>
                    <a:pt x="210925" y="14932"/>
                  </a:cubicBezTo>
                  <a:lnTo>
                    <a:pt x="210925" y="14528"/>
                  </a:lnTo>
                  <a:cubicBezTo>
                    <a:pt x="210925" y="8979"/>
                    <a:pt x="206424" y="4478"/>
                    <a:pt x="200899" y="4478"/>
                  </a:cubicBezTo>
                  <a:lnTo>
                    <a:pt x="192493" y="4478"/>
                  </a:lnTo>
                  <a:cubicBezTo>
                    <a:pt x="192493" y="2025"/>
                    <a:pt x="190468" y="1"/>
                    <a:pt x="187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7;p45">
              <a:extLst>
                <a:ext uri="{FF2B5EF4-FFF2-40B4-BE49-F238E27FC236}">
                  <a16:creationId xmlns:a16="http://schemas.microsoft.com/office/drawing/2014/main" id="{034508A4-2F2C-4FD8-BE53-FE06E635ED84}"/>
                </a:ext>
              </a:extLst>
            </p:cNvPr>
            <p:cNvSpPr/>
            <p:nvPr/>
          </p:nvSpPr>
          <p:spPr>
            <a:xfrm>
              <a:off x="5958771" y="3645298"/>
              <a:ext cx="44650" cy="43558"/>
            </a:xfrm>
            <a:custGeom>
              <a:avLst/>
              <a:gdLst/>
              <a:ahLst/>
              <a:cxnLst/>
              <a:rect l="l" t="t" r="r" b="b"/>
              <a:pathLst>
                <a:path w="28126" h="27438" extrusionOk="0">
                  <a:moveTo>
                    <a:pt x="14076" y="1"/>
                  </a:moveTo>
                  <a:cubicBezTo>
                    <a:pt x="11575" y="1"/>
                    <a:pt x="9550" y="2017"/>
                    <a:pt x="9550" y="4498"/>
                  </a:cubicBezTo>
                  <a:lnTo>
                    <a:pt x="9550" y="9237"/>
                  </a:lnTo>
                  <a:lnTo>
                    <a:pt x="4978" y="9237"/>
                  </a:lnTo>
                  <a:cubicBezTo>
                    <a:pt x="2715" y="9237"/>
                    <a:pt x="715" y="10833"/>
                    <a:pt x="382" y="13071"/>
                  </a:cubicBezTo>
                  <a:cubicBezTo>
                    <a:pt x="1" y="15834"/>
                    <a:pt x="2144" y="18215"/>
                    <a:pt x="4811" y="18215"/>
                  </a:cubicBezTo>
                  <a:lnTo>
                    <a:pt x="9550" y="18215"/>
                  </a:lnTo>
                  <a:lnTo>
                    <a:pt x="9550" y="22811"/>
                  </a:lnTo>
                  <a:cubicBezTo>
                    <a:pt x="9550" y="25074"/>
                    <a:pt x="11170" y="27050"/>
                    <a:pt x="13360" y="27384"/>
                  </a:cubicBezTo>
                  <a:cubicBezTo>
                    <a:pt x="13597" y="27420"/>
                    <a:pt x="13830" y="27438"/>
                    <a:pt x="14060" y="27438"/>
                  </a:cubicBezTo>
                  <a:cubicBezTo>
                    <a:pt x="16537" y="27438"/>
                    <a:pt x="18552" y="25396"/>
                    <a:pt x="18552" y="22954"/>
                  </a:cubicBezTo>
                  <a:lnTo>
                    <a:pt x="18552" y="18215"/>
                  </a:lnTo>
                  <a:lnTo>
                    <a:pt x="23291" y="18215"/>
                  </a:lnTo>
                  <a:cubicBezTo>
                    <a:pt x="25982" y="18215"/>
                    <a:pt x="28125" y="15834"/>
                    <a:pt x="27721" y="13071"/>
                  </a:cubicBezTo>
                  <a:cubicBezTo>
                    <a:pt x="27387" y="10833"/>
                    <a:pt x="25387" y="9237"/>
                    <a:pt x="23124" y="9237"/>
                  </a:cubicBezTo>
                  <a:lnTo>
                    <a:pt x="18552" y="9237"/>
                  </a:lnTo>
                  <a:lnTo>
                    <a:pt x="18552" y="4641"/>
                  </a:lnTo>
                  <a:cubicBezTo>
                    <a:pt x="18552" y="2379"/>
                    <a:pt x="16933" y="378"/>
                    <a:pt x="14718" y="45"/>
                  </a:cubicBezTo>
                  <a:cubicBezTo>
                    <a:pt x="14501" y="15"/>
                    <a:pt x="14287" y="1"/>
                    <a:pt x="14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8;p45">
              <a:extLst>
                <a:ext uri="{FF2B5EF4-FFF2-40B4-BE49-F238E27FC236}">
                  <a16:creationId xmlns:a16="http://schemas.microsoft.com/office/drawing/2014/main" id="{8639637B-0F1B-40C4-974C-EC3554442191}"/>
                </a:ext>
              </a:extLst>
            </p:cNvPr>
            <p:cNvSpPr/>
            <p:nvPr/>
          </p:nvSpPr>
          <p:spPr>
            <a:xfrm>
              <a:off x="5765358" y="3591766"/>
              <a:ext cx="44650" cy="43580"/>
            </a:xfrm>
            <a:custGeom>
              <a:avLst/>
              <a:gdLst/>
              <a:ahLst/>
              <a:cxnLst/>
              <a:rect l="l" t="t" r="r" b="b"/>
              <a:pathLst>
                <a:path w="28126" h="27452" extrusionOk="0">
                  <a:moveTo>
                    <a:pt x="14099" y="1"/>
                  </a:moveTo>
                  <a:cubicBezTo>
                    <a:pt x="11599" y="1"/>
                    <a:pt x="9574" y="2015"/>
                    <a:pt x="9574" y="4474"/>
                  </a:cubicBezTo>
                  <a:lnTo>
                    <a:pt x="9574" y="9213"/>
                  </a:lnTo>
                  <a:lnTo>
                    <a:pt x="4859" y="9213"/>
                  </a:lnTo>
                  <a:cubicBezTo>
                    <a:pt x="2144" y="9213"/>
                    <a:pt x="1" y="11595"/>
                    <a:pt x="406" y="14405"/>
                  </a:cubicBezTo>
                  <a:cubicBezTo>
                    <a:pt x="715" y="16643"/>
                    <a:pt x="2716" y="18239"/>
                    <a:pt x="4978" y="18239"/>
                  </a:cubicBezTo>
                  <a:lnTo>
                    <a:pt x="9550" y="18239"/>
                  </a:lnTo>
                  <a:lnTo>
                    <a:pt x="9550" y="22835"/>
                  </a:lnTo>
                  <a:cubicBezTo>
                    <a:pt x="9550" y="25098"/>
                    <a:pt x="11170" y="27074"/>
                    <a:pt x="13384" y="27408"/>
                  </a:cubicBezTo>
                  <a:cubicBezTo>
                    <a:pt x="13601" y="27437"/>
                    <a:pt x="13816" y="27452"/>
                    <a:pt x="14027" y="27452"/>
                  </a:cubicBezTo>
                  <a:cubicBezTo>
                    <a:pt x="16531" y="27452"/>
                    <a:pt x="18576" y="25438"/>
                    <a:pt x="18576" y="22978"/>
                  </a:cubicBezTo>
                  <a:lnTo>
                    <a:pt x="18576" y="18239"/>
                  </a:lnTo>
                  <a:lnTo>
                    <a:pt x="23148" y="18239"/>
                  </a:lnTo>
                  <a:cubicBezTo>
                    <a:pt x="25411" y="18239"/>
                    <a:pt x="27411" y="16643"/>
                    <a:pt x="27745" y="14405"/>
                  </a:cubicBezTo>
                  <a:cubicBezTo>
                    <a:pt x="28126" y="11642"/>
                    <a:pt x="25982" y="9213"/>
                    <a:pt x="23315" y="9213"/>
                  </a:cubicBezTo>
                  <a:lnTo>
                    <a:pt x="18576" y="9213"/>
                  </a:lnTo>
                  <a:lnTo>
                    <a:pt x="18576" y="4641"/>
                  </a:lnTo>
                  <a:cubicBezTo>
                    <a:pt x="18576" y="2379"/>
                    <a:pt x="16957" y="378"/>
                    <a:pt x="14742" y="45"/>
                  </a:cubicBezTo>
                  <a:cubicBezTo>
                    <a:pt x="14525" y="15"/>
                    <a:pt x="14310" y="1"/>
                    <a:pt x="14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566;p45">
            <a:extLst>
              <a:ext uri="{FF2B5EF4-FFF2-40B4-BE49-F238E27FC236}">
                <a16:creationId xmlns:a16="http://schemas.microsoft.com/office/drawing/2014/main" id="{E23716BB-FBFC-45A0-9690-20B079C6C74D}"/>
              </a:ext>
            </a:extLst>
          </p:cNvPr>
          <p:cNvGrpSpPr/>
          <p:nvPr/>
        </p:nvGrpSpPr>
        <p:grpSpPr>
          <a:xfrm>
            <a:off x="4392638" y="3587765"/>
            <a:ext cx="355683" cy="351575"/>
            <a:chOff x="6440149" y="3582386"/>
            <a:chExt cx="370118" cy="365843"/>
          </a:xfrm>
        </p:grpSpPr>
        <p:sp>
          <p:nvSpPr>
            <p:cNvPr id="40" name="Google Shape;567;p45">
              <a:extLst>
                <a:ext uri="{FF2B5EF4-FFF2-40B4-BE49-F238E27FC236}">
                  <a16:creationId xmlns:a16="http://schemas.microsoft.com/office/drawing/2014/main" id="{664E84E3-ED11-4AE6-B6B6-83BEDCEBBF69}"/>
                </a:ext>
              </a:extLst>
            </p:cNvPr>
            <p:cNvSpPr/>
            <p:nvPr/>
          </p:nvSpPr>
          <p:spPr>
            <a:xfrm>
              <a:off x="6440149" y="3648815"/>
              <a:ext cx="267362" cy="299414"/>
            </a:xfrm>
            <a:custGeom>
              <a:avLst/>
              <a:gdLst/>
              <a:ahLst/>
              <a:cxnLst/>
              <a:rect l="l" t="t" r="r" b="b"/>
              <a:pathLst>
                <a:path w="168417" h="188607" extrusionOk="0">
                  <a:moveTo>
                    <a:pt x="77064" y="8761"/>
                  </a:moveTo>
                  <a:cubicBezTo>
                    <a:pt x="84256" y="8761"/>
                    <a:pt x="90091" y="14643"/>
                    <a:pt x="90091" y="21811"/>
                  </a:cubicBezTo>
                  <a:cubicBezTo>
                    <a:pt x="90091" y="28979"/>
                    <a:pt x="84232" y="34837"/>
                    <a:pt x="77064" y="34837"/>
                  </a:cubicBezTo>
                  <a:cubicBezTo>
                    <a:pt x="69896" y="34837"/>
                    <a:pt x="64014" y="29003"/>
                    <a:pt x="64014" y="21811"/>
                  </a:cubicBezTo>
                  <a:cubicBezTo>
                    <a:pt x="64014" y="14595"/>
                    <a:pt x="69872" y="8761"/>
                    <a:pt x="77064" y="8761"/>
                  </a:cubicBezTo>
                  <a:close/>
                  <a:moveTo>
                    <a:pt x="33984" y="53032"/>
                  </a:moveTo>
                  <a:lnTo>
                    <a:pt x="33984" y="61581"/>
                  </a:lnTo>
                  <a:lnTo>
                    <a:pt x="14194" y="61581"/>
                  </a:lnTo>
                  <a:cubicBezTo>
                    <a:pt x="11550" y="61581"/>
                    <a:pt x="9455" y="59104"/>
                    <a:pt x="10074" y="56318"/>
                  </a:cubicBezTo>
                  <a:cubicBezTo>
                    <a:pt x="10526" y="54365"/>
                    <a:pt x="12336" y="53032"/>
                    <a:pt x="14337" y="53032"/>
                  </a:cubicBezTo>
                  <a:close/>
                  <a:moveTo>
                    <a:pt x="126253" y="43679"/>
                  </a:moveTo>
                  <a:cubicBezTo>
                    <a:pt x="127414" y="43679"/>
                    <a:pt x="128575" y="44113"/>
                    <a:pt x="129456" y="44982"/>
                  </a:cubicBezTo>
                  <a:cubicBezTo>
                    <a:pt x="130313" y="45864"/>
                    <a:pt x="130790" y="46983"/>
                    <a:pt x="130790" y="48197"/>
                  </a:cubicBezTo>
                  <a:cubicBezTo>
                    <a:pt x="130790" y="49436"/>
                    <a:pt x="130313" y="50555"/>
                    <a:pt x="129456" y="51412"/>
                  </a:cubicBezTo>
                  <a:cubicBezTo>
                    <a:pt x="120311" y="60557"/>
                    <a:pt x="108190" y="65939"/>
                    <a:pt x="95330" y="66630"/>
                  </a:cubicBezTo>
                  <a:cubicBezTo>
                    <a:pt x="92925" y="66749"/>
                    <a:pt x="91043" y="68749"/>
                    <a:pt x="91043" y="71154"/>
                  </a:cubicBezTo>
                  <a:lnTo>
                    <a:pt x="91043" y="80632"/>
                  </a:lnTo>
                  <a:cubicBezTo>
                    <a:pt x="82541" y="75203"/>
                    <a:pt x="72920" y="72202"/>
                    <a:pt x="63180" y="71607"/>
                  </a:cubicBezTo>
                  <a:lnTo>
                    <a:pt x="63180" y="57795"/>
                  </a:lnTo>
                  <a:cubicBezTo>
                    <a:pt x="63180" y="51126"/>
                    <a:pt x="68539" y="44720"/>
                    <a:pt x="75159" y="43839"/>
                  </a:cubicBezTo>
                  <a:cubicBezTo>
                    <a:pt x="75839" y="43746"/>
                    <a:pt x="76514" y="43699"/>
                    <a:pt x="77180" y="43699"/>
                  </a:cubicBezTo>
                  <a:cubicBezTo>
                    <a:pt x="80408" y="43699"/>
                    <a:pt x="83436" y="44787"/>
                    <a:pt x="85923" y="46840"/>
                  </a:cubicBezTo>
                  <a:cubicBezTo>
                    <a:pt x="91081" y="51058"/>
                    <a:pt x="97321" y="53147"/>
                    <a:pt x="103528" y="53147"/>
                  </a:cubicBezTo>
                  <a:cubicBezTo>
                    <a:pt x="110533" y="53147"/>
                    <a:pt x="117496" y="50486"/>
                    <a:pt x="122812" y="45221"/>
                  </a:cubicBezTo>
                  <a:lnTo>
                    <a:pt x="123050" y="44982"/>
                  </a:lnTo>
                  <a:cubicBezTo>
                    <a:pt x="123931" y="44113"/>
                    <a:pt x="125092" y="43679"/>
                    <a:pt x="126253" y="43679"/>
                  </a:cubicBezTo>
                  <a:close/>
                  <a:moveTo>
                    <a:pt x="115382" y="98898"/>
                  </a:moveTo>
                  <a:cubicBezTo>
                    <a:pt x="122931" y="98898"/>
                    <a:pt x="129599" y="103470"/>
                    <a:pt x="132338" y="110519"/>
                  </a:cubicBezTo>
                  <a:lnTo>
                    <a:pt x="146007" y="145574"/>
                  </a:lnTo>
                  <a:cubicBezTo>
                    <a:pt x="146698" y="147313"/>
                    <a:pt x="148317" y="148432"/>
                    <a:pt x="150175" y="148432"/>
                  </a:cubicBezTo>
                  <a:cubicBezTo>
                    <a:pt x="154675" y="148432"/>
                    <a:pt x="158391" y="151718"/>
                    <a:pt x="159105" y="156005"/>
                  </a:cubicBezTo>
                  <a:lnTo>
                    <a:pt x="141697" y="156005"/>
                  </a:lnTo>
                  <a:lnTo>
                    <a:pt x="124717" y="118616"/>
                  </a:lnTo>
                  <a:cubicBezTo>
                    <a:pt x="124002" y="116997"/>
                    <a:pt x="122407" y="115997"/>
                    <a:pt x="120645" y="115997"/>
                  </a:cubicBezTo>
                  <a:lnTo>
                    <a:pt x="116382" y="115997"/>
                  </a:lnTo>
                  <a:cubicBezTo>
                    <a:pt x="114929" y="110043"/>
                    <a:pt x="112524" y="104256"/>
                    <a:pt x="109118" y="98898"/>
                  </a:cubicBezTo>
                  <a:close/>
                  <a:moveTo>
                    <a:pt x="117906" y="125403"/>
                  </a:moveTo>
                  <a:lnTo>
                    <a:pt x="131790" y="156029"/>
                  </a:lnTo>
                  <a:lnTo>
                    <a:pt x="112000" y="156029"/>
                  </a:lnTo>
                  <a:cubicBezTo>
                    <a:pt x="116763" y="146455"/>
                    <a:pt x="118739" y="135810"/>
                    <a:pt x="117906" y="125403"/>
                  </a:cubicBezTo>
                  <a:close/>
                  <a:moveTo>
                    <a:pt x="141959" y="165031"/>
                  </a:moveTo>
                  <a:cubicBezTo>
                    <a:pt x="145983" y="165031"/>
                    <a:pt x="149246" y="168293"/>
                    <a:pt x="149246" y="172318"/>
                  </a:cubicBezTo>
                  <a:cubicBezTo>
                    <a:pt x="149246" y="176342"/>
                    <a:pt x="145983" y="179605"/>
                    <a:pt x="141959" y="179605"/>
                  </a:cubicBezTo>
                  <a:cubicBezTo>
                    <a:pt x="137934" y="179605"/>
                    <a:pt x="134671" y="176342"/>
                    <a:pt x="134671" y="172318"/>
                  </a:cubicBezTo>
                  <a:cubicBezTo>
                    <a:pt x="134671" y="168293"/>
                    <a:pt x="137934" y="165031"/>
                    <a:pt x="141959" y="165031"/>
                  </a:cubicBezTo>
                  <a:close/>
                  <a:moveTo>
                    <a:pt x="77189" y="1"/>
                  </a:moveTo>
                  <a:cubicBezTo>
                    <a:pt x="64953" y="1"/>
                    <a:pt x="55012" y="9885"/>
                    <a:pt x="55012" y="22049"/>
                  </a:cubicBezTo>
                  <a:cubicBezTo>
                    <a:pt x="55012" y="29122"/>
                    <a:pt x="58394" y="35480"/>
                    <a:pt x="63633" y="39481"/>
                  </a:cubicBezTo>
                  <a:cubicBezTo>
                    <a:pt x="57917" y="43649"/>
                    <a:pt x="54202" y="50364"/>
                    <a:pt x="54202" y="57914"/>
                  </a:cubicBezTo>
                  <a:lnTo>
                    <a:pt x="54202" y="71726"/>
                  </a:lnTo>
                  <a:cubicBezTo>
                    <a:pt x="50416" y="72059"/>
                    <a:pt x="46629" y="72774"/>
                    <a:pt x="42938" y="73845"/>
                  </a:cubicBezTo>
                  <a:lnTo>
                    <a:pt x="42938" y="48602"/>
                  </a:lnTo>
                  <a:cubicBezTo>
                    <a:pt x="42938" y="46125"/>
                    <a:pt x="40914" y="44101"/>
                    <a:pt x="38461" y="44101"/>
                  </a:cubicBezTo>
                  <a:lnTo>
                    <a:pt x="14099" y="44101"/>
                  </a:lnTo>
                  <a:cubicBezTo>
                    <a:pt x="6264" y="44101"/>
                    <a:pt x="0" y="50984"/>
                    <a:pt x="977" y="59057"/>
                  </a:cubicBezTo>
                  <a:cubicBezTo>
                    <a:pt x="1787" y="65725"/>
                    <a:pt x="7645" y="70654"/>
                    <a:pt x="14361" y="70654"/>
                  </a:cubicBezTo>
                  <a:lnTo>
                    <a:pt x="33960" y="70654"/>
                  </a:lnTo>
                  <a:lnTo>
                    <a:pt x="33960" y="77560"/>
                  </a:lnTo>
                  <a:cubicBezTo>
                    <a:pt x="28173" y="80323"/>
                    <a:pt x="22791" y="84086"/>
                    <a:pt x="18028" y="88848"/>
                  </a:cubicBezTo>
                  <a:cubicBezTo>
                    <a:pt x="12170" y="94683"/>
                    <a:pt x="7692" y="101518"/>
                    <a:pt x="4763" y="109186"/>
                  </a:cubicBezTo>
                  <a:cubicBezTo>
                    <a:pt x="3954" y="111282"/>
                    <a:pt x="4763" y="113758"/>
                    <a:pt x="6716" y="114830"/>
                  </a:cubicBezTo>
                  <a:cubicBezTo>
                    <a:pt x="7422" y="115214"/>
                    <a:pt x="8172" y="115393"/>
                    <a:pt x="8905" y="115393"/>
                  </a:cubicBezTo>
                  <a:cubicBezTo>
                    <a:pt x="10716" y="115393"/>
                    <a:pt x="12420" y="114300"/>
                    <a:pt x="13098" y="112520"/>
                  </a:cubicBezTo>
                  <a:cubicBezTo>
                    <a:pt x="15908" y="105137"/>
                    <a:pt x="20409" y="98636"/>
                    <a:pt x="26434" y="93278"/>
                  </a:cubicBezTo>
                  <a:cubicBezTo>
                    <a:pt x="35268" y="85369"/>
                    <a:pt x="47604" y="81316"/>
                    <a:pt x="59871" y="81316"/>
                  </a:cubicBezTo>
                  <a:cubicBezTo>
                    <a:pt x="70357" y="81316"/>
                    <a:pt x="80793" y="84278"/>
                    <a:pt x="88948" y="90325"/>
                  </a:cubicBezTo>
                  <a:cubicBezTo>
                    <a:pt x="113834" y="108757"/>
                    <a:pt x="115739" y="144145"/>
                    <a:pt x="94615" y="165173"/>
                  </a:cubicBezTo>
                  <a:cubicBezTo>
                    <a:pt x="84935" y="174818"/>
                    <a:pt x="72218" y="179641"/>
                    <a:pt x="59498" y="179641"/>
                  </a:cubicBezTo>
                  <a:cubicBezTo>
                    <a:pt x="46778" y="179641"/>
                    <a:pt x="34055" y="174818"/>
                    <a:pt x="24363" y="165173"/>
                  </a:cubicBezTo>
                  <a:cubicBezTo>
                    <a:pt x="18719" y="159553"/>
                    <a:pt x="14599" y="152885"/>
                    <a:pt x="12193" y="145336"/>
                  </a:cubicBezTo>
                  <a:cubicBezTo>
                    <a:pt x="11598" y="143454"/>
                    <a:pt x="9809" y="142237"/>
                    <a:pt x="7915" y="142237"/>
                  </a:cubicBezTo>
                  <a:cubicBezTo>
                    <a:pt x="7461" y="142237"/>
                    <a:pt x="7001" y="142307"/>
                    <a:pt x="6549" y="142455"/>
                  </a:cubicBezTo>
                  <a:cubicBezTo>
                    <a:pt x="4168" y="143193"/>
                    <a:pt x="2882" y="145741"/>
                    <a:pt x="3620" y="148075"/>
                  </a:cubicBezTo>
                  <a:cubicBezTo>
                    <a:pt x="6454" y="156862"/>
                    <a:pt x="11431" y="164959"/>
                    <a:pt x="18004" y="171508"/>
                  </a:cubicBezTo>
                  <a:cubicBezTo>
                    <a:pt x="29435" y="182915"/>
                    <a:pt x="44462" y="188607"/>
                    <a:pt x="59489" y="188607"/>
                  </a:cubicBezTo>
                  <a:cubicBezTo>
                    <a:pt x="74540" y="188607"/>
                    <a:pt x="89567" y="182915"/>
                    <a:pt x="100998" y="171508"/>
                  </a:cubicBezTo>
                  <a:cubicBezTo>
                    <a:pt x="103022" y="169484"/>
                    <a:pt x="104856" y="167341"/>
                    <a:pt x="106570" y="165102"/>
                  </a:cubicBezTo>
                  <a:lnTo>
                    <a:pt x="127479" y="165102"/>
                  </a:lnTo>
                  <a:cubicBezTo>
                    <a:pt x="126122" y="167817"/>
                    <a:pt x="125503" y="170937"/>
                    <a:pt x="125860" y="174247"/>
                  </a:cubicBezTo>
                  <a:cubicBezTo>
                    <a:pt x="126717" y="181748"/>
                    <a:pt x="132790" y="187726"/>
                    <a:pt x="140292" y="188512"/>
                  </a:cubicBezTo>
                  <a:cubicBezTo>
                    <a:pt x="140871" y="188571"/>
                    <a:pt x="141446" y="188600"/>
                    <a:pt x="142014" y="188600"/>
                  </a:cubicBezTo>
                  <a:cubicBezTo>
                    <a:pt x="151013" y="188600"/>
                    <a:pt x="158367" y="181325"/>
                    <a:pt x="158367" y="172365"/>
                  </a:cubicBezTo>
                  <a:cubicBezTo>
                    <a:pt x="158367" y="169746"/>
                    <a:pt x="157724" y="167293"/>
                    <a:pt x="156628" y="165102"/>
                  </a:cubicBezTo>
                  <a:lnTo>
                    <a:pt x="163892" y="165102"/>
                  </a:lnTo>
                  <a:cubicBezTo>
                    <a:pt x="166368" y="165102"/>
                    <a:pt x="168393" y="163078"/>
                    <a:pt x="168393" y="160625"/>
                  </a:cubicBezTo>
                  <a:lnTo>
                    <a:pt x="168393" y="157601"/>
                  </a:lnTo>
                  <a:cubicBezTo>
                    <a:pt x="168416" y="148646"/>
                    <a:pt x="161963" y="141264"/>
                    <a:pt x="153509" y="139787"/>
                  </a:cubicBezTo>
                  <a:lnTo>
                    <a:pt x="140792" y="107233"/>
                  </a:lnTo>
                  <a:cubicBezTo>
                    <a:pt x="136696" y="96707"/>
                    <a:pt x="126693" y="89920"/>
                    <a:pt x="115334" y="89920"/>
                  </a:cubicBezTo>
                  <a:lnTo>
                    <a:pt x="102665" y="89920"/>
                  </a:lnTo>
                  <a:cubicBezTo>
                    <a:pt x="102546" y="89920"/>
                    <a:pt x="102427" y="89920"/>
                    <a:pt x="102260" y="89944"/>
                  </a:cubicBezTo>
                  <a:cubicBezTo>
                    <a:pt x="101879" y="89563"/>
                    <a:pt x="101498" y="89134"/>
                    <a:pt x="101117" y="88753"/>
                  </a:cubicBezTo>
                  <a:cubicBezTo>
                    <a:pt x="100760" y="88396"/>
                    <a:pt x="100402" y="88063"/>
                    <a:pt x="100045" y="87705"/>
                  </a:cubicBezTo>
                  <a:lnTo>
                    <a:pt x="100045" y="75417"/>
                  </a:lnTo>
                  <a:cubicBezTo>
                    <a:pt x="113500" y="73774"/>
                    <a:pt x="126027" y="67701"/>
                    <a:pt x="135695" y="58056"/>
                  </a:cubicBezTo>
                  <a:cubicBezTo>
                    <a:pt x="138267" y="55508"/>
                    <a:pt x="139672" y="52151"/>
                    <a:pt x="139672" y="48531"/>
                  </a:cubicBezTo>
                  <a:cubicBezTo>
                    <a:pt x="139672" y="44935"/>
                    <a:pt x="138267" y="41553"/>
                    <a:pt x="135695" y="39005"/>
                  </a:cubicBezTo>
                  <a:cubicBezTo>
                    <a:pt x="133064" y="36373"/>
                    <a:pt x="129599" y="35058"/>
                    <a:pt x="126131" y="35058"/>
                  </a:cubicBezTo>
                  <a:cubicBezTo>
                    <a:pt x="122663" y="35058"/>
                    <a:pt x="119192" y="36373"/>
                    <a:pt x="116549" y="39005"/>
                  </a:cubicBezTo>
                  <a:lnTo>
                    <a:pt x="116382" y="39195"/>
                  </a:lnTo>
                  <a:cubicBezTo>
                    <a:pt x="112812" y="42690"/>
                    <a:pt x="108152" y="44460"/>
                    <a:pt x="103465" y="44460"/>
                  </a:cubicBezTo>
                  <a:cubicBezTo>
                    <a:pt x="99305" y="44460"/>
                    <a:pt x="95123" y="43065"/>
                    <a:pt x="91662" y="40243"/>
                  </a:cubicBezTo>
                  <a:cubicBezTo>
                    <a:pt x="91353" y="39958"/>
                    <a:pt x="91019" y="39696"/>
                    <a:pt x="90662" y="39457"/>
                  </a:cubicBezTo>
                  <a:cubicBezTo>
                    <a:pt x="96306" y="35123"/>
                    <a:pt x="99831" y="28098"/>
                    <a:pt x="99235" y="20311"/>
                  </a:cubicBezTo>
                  <a:cubicBezTo>
                    <a:pt x="98402" y="9547"/>
                    <a:pt x="89710" y="902"/>
                    <a:pt x="78945" y="68"/>
                  </a:cubicBezTo>
                  <a:cubicBezTo>
                    <a:pt x="78355" y="23"/>
                    <a:pt x="77770" y="1"/>
                    <a:pt x="77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45">
              <a:extLst>
                <a:ext uri="{FF2B5EF4-FFF2-40B4-BE49-F238E27FC236}">
                  <a16:creationId xmlns:a16="http://schemas.microsoft.com/office/drawing/2014/main" id="{56E2C00B-C0B7-4D3E-A227-2E901EDD5D64}"/>
                </a:ext>
              </a:extLst>
            </p:cNvPr>
            <p:cNvSpPr/>
            <p:nvPr/>
          </p:nvSpPr>
          <p:spPr>
            <a:xfrm>
              <a:off x="6441887" y="3846417"/>
              <a:ext cx="14407" cy="14368"/>
            </a:xfrm>
            <a:custGeom>
              <a:avLst/>
              <a:gdLst/>
              <a:ahLst/>
              <a:cxnLst/>
              <a:rect l="l" t="t" r="r" b="b"/>
              <a:pathLst>
                <a:path w="9075" h="9051" extrusionOk="0">
                  <a:moveTo>
                    <a:pt x="4601" y="1"/>
                  </a:moveTo>
                  <a:cubicBezTo>
                    <a:pt x="2144" y="1"/>
                    <a:pt x="120" y="1992"/>
                    <a:pt x="49" y="4430"/>
                  </a:cubicBezTo>
                  <a:cubicBezTo>
                    <a:pt x="1" y="6907"/>
                    <a:pt x="2001" y="9003"/>
                    <a:pt x="4454" y="9050"/>
                  </a:cubicBezTo>
                  <a:lnTo>
                    <a:pt x="4549" y="9050"/>
                  </a:lnTo>
                  <a:cubicBezTo>
                    <a:pt x="7002" y="9050"/>
                    <a:pt x="8979" y="7097"/>
                    <a:pt x="9050" y="4621"/>
                  </a:cubicBezTo>
                  <a:lnTo>
                    <a:pt x="9050" y="4597"/>
                  </a:lnTo>
                  <a:cubicBezTo>
                    <a:pt x="9074" y="2120"/>
                    <a:pt x="7121" y="25"/>
                    <a:pt x="4645" y="1"/>
                  </a:cubicBezTo>
                  <a:cubicBezTo>
                    <a:pt x="4630" y="1"/>
                    <a:pt x="4616" y="1"/>
                    <a:pt x="4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45">
              <a:extLst>
                <a:ext uri="{FF2B5EF4-FFF2-40B4-BE49-F238E27FC236}">
                  <a16:creationId xmlns:a16="http://schemas.microsoft.com/office/drawing/2014/main" id="{3CE3BC8A-CF9F-4161-8F03-9AFC4DAF1A16}"/>
                </a:ext>
              </a:extLst>
            </p:cNvPr>
            <p:cNvSpPr/>
            <p:nvPr/>
          </p:nvSpPr>
          <p:spPr>
            <a:xfrm>
              <a:off x="6505363" y="3825927"/>
              <a:ext cx="58599" cy="58599"/>
            </a:xfrm>
            <a:custGeom>
              <a:avLst/>
              <a:gdLst/>
              <a:ahLst/>
              <a:cxnLst/>
              <a:rect l="l" t="t" r="r" b="b"/>
              <a:pathLst>
                <a:path w="36913" h="36913" extrusionOk="0">
                  <a:moveTo>
                    <a:pt x="18457" y="8978"/>
                  </a:moveTo>
                  <a:cubicBezTo>
                    <a:pt x="23648" y="8978"/>
                    <a:pt x="27911" y="13241"/>
                    <a:pt x="27911" y="18456"/>
                  </a:cubicBezTo>
                  <a:cubicBezTo>
                    <a:pt x="27911" y="23648"/>
                    <a:pt x="23648" y="27911"/>
                    <a:pt x="18457" y="27911"/>
                  </a:cubicBezTo>
                  <a:cubicBezTo>
                    <a:pt x="13241" y="27911"/>
                    <a:pt x="8978" y="23648"/>
                    <a:pt x="8978" y="18456"/>
                  </a:cubicBezTo>
                  <a:cubicBezTo>
                    <a:pt x="8978" y="13241"/>
                    <a:pt x="13241" y="8978"/>
                    <a:pt x="18457" y="8978"/>
                  </a:cubicBezTo>
                  <a:close/>
                  <a:moveTo>
                    <a:pt x="18457" y="0"/>
                  </a:moveTo>
                  <a:cubicBezTo>
                    <a:pt x="8264" y="0"/>
                    <a:pt x="0" y="8264"/>
                    <a:pt x="0" y="18456"/>
                  </a:cubicBezTo>
                  <a:cubicBezTo>
                    <a:pt x="0" y="28625"/>
                    <a:pt x="8264" y="36913"/>
                    <a:pt x="18457" y="36913"/>
                  </a:cubicBezTo>
                  <a:cubicBezTo>
                    <a:pt x="28625" y="36913"/>
                    <a:pt x="36913" y="28625"/>
                    <a:pt x="36913" y="18456"/>
                  </a:cubicBezTo>
                  <a:cubicBezTo>
                    <a:pt x="36913" y="8264"/>
                    <a:pt x="28625" y="0"/>
                    <a:pt x="18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45">
              <a:extLst>
                <a:ext uri="{FF2B5EF4-FFF2-40B4-BE49-F238E27FC236}">
                  <a16:creationId xmlns:a16="http://schemas.microsoft.com/office/drawing/2014/main" id="{0BC9B137-5021-4256-85BE-71DE9AD0F92C}"/>
                </a:ext>
              </a:extLst>
            </p:cNvPr>
            <p:cNvSpPr/>
            <p:nvPr/>
          </p:nvSpPr>
          <p:spPr>
            <a:xfrm>
              <a:off x="6689475" y="3582386"/>
              <a:ext cx="120791" cy="98600"/>
            </a:xfrm>
            <a:custGeom>
              <a:avLst/>
              <a:gdLst/>
              <a:ahLst/>
              <a:cxnLst/>
              <a:rect l="l" t="t" r="r" b="b"/>
              <a:pathLst>
                <a:path w="76089" h="62110" extrusionOk="0">
                  <a:moveTo>
                    <a:pt x="60442" y="9478"/>
                  </a:moveTo>
                  <a:cubicBezTo>
                    <a:pt x="62704" y="9478"/>
                    <a:pt x="64705" y="11074"/>
                    <a:pt x="65038" y="13289"/>
                  </a:cubicBezTo>
                  <a:cubicBezTo>
                    <a:pt x="65443" y="16051"/>
                    <a:pt x="63276" y="18456"/>
                    <a:pt x="60609" y="18456"/>
                  </a:cubicBezTo>
                  <a:lnTo>
                    <a:pt x="13980" y="18456"/>
                  </a:lnTo>
                  <a:cubicBezTo>
                    <a:pt x="11718" y="18456"/>
                    <a:pt x="9717" y="16861"/>
                    <a:pt x="9408" y="14646"/>
                  </a:cubicBezTo>
                  <a:cubicBezTo>
                    <a:pt x="8979" y="11860"/>
                    <a:pt x="11122" y="9478"/>
                    <a:pt x="13837" y="9478"/>
                  </a:cubicBezTo>
                  <a:close/>
                  <a:moveTo>
                    <a:pt x="32936" y="27006"/>
                  </a:moveTo>
                  <a:lnTo>
                    <a:pt x="32936" y="39151"/>
                  </a:lnTo>
                  <a:lnTo>
                    <a:pt x="22506" y="39151"/>
                  </a:lnTo>
                  <a:cubicBezTo>
                    <a:pt x="21744" y="34888"/>
                    <a:pt x="20362" y="30816"/>
                    <a:pt x="18362" y="27006"/>
                  </a:cubicBezTo>
                  <a:close/>
                  <a:moveTo>
                    <a:pt x="56513" y="27006"/>
                  </a:moveTo>
                  <a:cubicBezTo>
                    <a:pt x="54536" y="30816"/>
                    <a:pt x="53131" y="34888"/>
                    <a:pt x="52393" y="39151"/>
                  </a:cubicBezTo>
                  <a:lnTo>
                    <a:pt x="41938" y="39151"/>
                  </a:lnTo>
                  <a:lnTo>
                    <a:pt x="41938" y="27006"/>
                  </a:lnTo>
                  <a:close/>
                  <a:moveTo>
                    <a:pt x="14123" y="0"/>
                  </a:moveTo>
                  <a:cubicBezTo>
                    <a:pt x="7312" y="0"/>
                    <a:pt x="1358" y="4977"/>
                    <a:pt x="525" y="11765"/>
                  </a:cubicBezTo>
                  <a:cubicBezTo>
                    <a:pt x="1" y="16027"/>
                    <a:pt x="1454" y="19980"/>
                    <a:pt x="4097" y="22767"/>
                  </a:cubicBezTo>
                  <a:lnTo>
                    <a:pt x="4288" y="22957"/>
                  </a:lnTo>
                  <a:cubicBezTo>
                    <a:pt x="10598" y="29292"/>
                    <a:pt x="14075" y="37698"/>
                    <a:pt x="14075" y="46653"/>
                  </a:cubicBezTo>
                  <a:lnTo>
                    <a:pt x="14075" y="57488"/>
                  </a:lnTo>
                  <a:cubicBezTo>
                    <a:pt x="14075" y="59750"/>
                    <a:pt x="15671" y="61751"/>
                    <a:pt x="17909" y="62060"/>
                  </a:cubicBezTo>
                  <a:cubicBezTo>
                    <a:pt x="18136" y="62094"/>
                    <a:pt x="18360" y="62110"/>
                    <a:pt x="18581" y="62110"/>
                  </a:cubicBezTo>
                  <a:cubicBezTo>
                    <a:pt x="21047" y="62110"/>
                    <a:pt x="23053" y="60099"/>
                    <a:pt x="23053" y="57607"/>
                  </a:cubicBezTo>
                  <a:lnTo>
                    <a:pt x="23053" y="48081"/>
                  </a:lnTo>
                  <a:lnTo>
                    <a:pt x="32936" y="48081"/>
                  </a:lnTo>
                  <a:lnTo>
                    <a:pt x="32936" y="57464"/>
                  </a:lnTo>
                  <a:cubicBezTo>
                    <a:pt x="32936" y="59727"/>
                    <a:pt x="34556" y="61703"/>
                    <a:pt x="36794" y="62037"/>
                  </a:cubicBezTo>
                  <a:cubicBezTo>
                    <a:pt x="37019" y="62070"/>
                    <a:pt x="37241" y="62085"/>
                    <a:pt x="37460" y="62085"/>
                  </a:cubicBezTo>
                  <a:cubicBezTo>
                    <a:pt x="39929" y="62085"/>
                    <a:pt x="41938" y="60057"/>
                    <a:pt x="41938" y="57607"/>
                  </a:cubicBezTo>
                  <a:lnTo>
                    <a:pt x="41938" y="48105"/>
                  </a:lnTo>
                  <a:lnTo>
                    <a:pt x="51369" y="48105"/>
                  </a:lnTo>
                  <a:lnTo>
                    <a:pt x="51369" y="59512"/>
                  </a:lnTo>
                  <a:cubicBezTo>
                    <a:pt x="51369" y="59679"/>
                    <a:pt x="51440" y="59870"/>
                    <a:pt x="51559" y="59989"/>
                  </a:cubicBezTo>
                  <a:cubicBezTo>
                    <a:pt x="52960" y="61491"/>
                    <a:pt x="54481" y="62110"/>
                    <a:pt x="55859" y="62110"/>
                  </a:cubicBezTo>
                  <a:cubicBezTo>
                    <a:pt x="58348" y="62110"/>
                    <a:pt x="60371" y="60090"/>
                    <a:pt x="60371" y="57607"/>
                  </a:cubicBezTo>
                  <a:lnTo>
                    <a:pt x="60371" y="26148"/>
                  </a:lnTo>
                  <a:cubicBezTo>
                    <a:pt x="60371" y="23388"/>
                    <a:pt x="62603" y="21472"/>
                    <a:pt x="65027" y="21472"/>
                  </a:cubicBezTo>
                  <a:cubicBezTo>
                    <a:pt x="65886" y="21472"/>
                    <a:pt x="66770" y="21713"/>
                    <a:pt x="67586" y="22243"/>
                  </a:cubicBezTo>
                  <a:cubicBezTo>
                    <a:pt x="68653" y="22926"/>
                    <a:pt x="69250" y="23145"/>
                    <a:pt x="69624" y="23145"/>
                  </a:cubicBezTo>
                  <a:cubicBezTo>
                    <a:pt x="69994" y="23145"/>
                    <a:pt x="70148" y="22932"/>
                    <a:pt x="70325" y="22743"/>
                  </a:cubicBezTo>
                  <a:cubicBezTo>
                    <a:pt x="75279" y="17575"/>
                    <a:pt x="76088" y="8431"/>
                    <a:pt x="67539" y="572"/>
                  </a:cubicBezTo>
                  <a:cubicBezTo>
                    <a:pt x="67158" y="215"/>
                    <a:pt x="66634" y="0"/>
                    <a:pt x="6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45">
              <a:extLst>
                <a:ext uri="{FF2B5EF4-FFF2-40B4-BE49-F238E27FC236}">
                  <a16:creationId xmlns:a16="http://schemas.microsoft.com/office/drawing/2014/main" id="{9F9DFF51-CF15-4464-8AFC-61D1DB99BC00}"/>
                </a:ext>
              </a:extLst>
            </p:cNvPr>
            <p:cNvSpPr/>
            <p:nvPr/>
          </p:nvSpPr>
          <p:spPr>
            <a:xfrm>
              <a:off x="6606568" y="3613537"/>
              <a:ext cx="78637" cy="78637"/>
            </a:xfrm>
            <a:custGeom>
              <a:avLst/>
              <a:gdLst/>
              <a:ahLst/>
              <a:cxnLst/>
              <a:rect l="l" t="t" r="r" b="b"/>
              <a:pathLst>
                <a:path w="49535" h="49535" extrusionOk="0">
                  <a:moveTo>
                    <a:pt x="24768" y="9002"/>
                  </a:moveTo>
                  <a:cubicBezTo>
                    <a:pt x="33460" y="9002"/>
                    <a:pt x="40557" y="16075"/>
                    <a:pt x="40557" y="24767"/>
                  </a:cubicBezTo>
                  <a:cubicBezTo>
                    <a:pt x="40557" y="33459"/>
                    <a:pt x="33460" y="40556"/>
                    <a:pt x="24768" y="40556"/>
                  </a:cubicBezTo>
                  <a:cubicBezTo>
                    <a:pt x="16076" y="40556"/>
                    <a:pt x="9003" y="33459"/>
                    <a:pt x="9003" y="24767"/>
                  </a:cubicBezTo>
                  <a:cubicBezTo>
                    <a:pt x="9003" y="16075"/>
                    <a:pt x="16052" y="9002"/>
                    <a:pt x="24768" y="9002"/>
                  </a:cubicBezTo>
                  <a:close/>
                  <a:moveTo>
                    <a:pt x="24768" y="0"/>
                  </a:moveTo>
                  <a:cubicBezTo>
                    <a:pt x="11098" y="0"/>
                    <a:pt x="1" y="11098"/>
                    <a:pt x="1" y="24767"/>
                  </a:cubicBezTo>
                  <a:cubicBezTo>
                    <a:pt x="1" y="38437"/>
                    <a:pt x="11098" y="49534"/>
                    <a:pt x="24768" y="49534"/>
                  </a:cubicBezTo>
                  <a:cubicBezTo>
                    <a:pt x="38437" y="49534"/>
                    <a:pt x="49535" y="38437"/>
                    <a:pt x="49535" y="24767"/>
                  </a:cubicBezTo>
                  <a:cubicBezTo>
                    <a:pt x="49535" y="11098"/>
                    <a:pt x="38437" y="0"/>
                    <a:pt x="2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45">
              <a:extLst>
                <a:ext uri="{FF2B5EF4-FFF2-40B4-BE49-F238E27FC236}">
                  <a16:creationId xmlns:a16="http://schemas.microsoft.com/office/drawing/2014/main" id="{008249E2-1332-48B4-9B9A-5A3FAD8C4B44}"/>
                </a:ext>
              </a:extLst>
            </p:cNvPr>
            <p:cNvSpPr/>
            <p:nvPr/>
          </p:nvSpPr>
          <p:spPr>
            <a:xfrm>
              <a:off x="6554358" y="3848081"/>
              <a:ext cx="45066" cy="64724"/>
            </a:xfrm>
            <a:custGeom>
              <a:avLst/>
              <a:gdLst/>
              <a:ahLst/>
              <a:cxnLst/>
              <a:rect l="l" t="t" r="r" b="b"/>
              <a:pathLst>
                <a:path w="28388" h="40771" extrusionOk="0">
                  <a:moveTo>
                    <a:pt x="23911" y="1"/>
                  </a:moveTo>
                  <a:cubicBezTo>
                    <a:pt x="21434" y="1"/>
                    <a:pt x="19410" y="2025"/>
                    <a:pt x="19410" y="4501"/>
                  </a:cubicBezTo>
                  <a:cubicBezTo>
                    <a:pt x="19410" y="16075"/>
                    <a:pt x="13099" y="26720"/>
                    <a:pt x="2978" y="32340"/>
                  </a:cubicBezTo>
                  <a:cubicBezTo>
                    <a:pt x="811" y="33555"/>
                    <a:pt x="1" y="36294"/>
                    <a:pt x="1216" y="38461"/>
                  </a:cubicBezTo>
                  <a:cubicBezTo>
                    <a:pt x="2049" y="39937"/>
                    <a:pt x="3573" y="40771"/>
                    <a:pt x="5145" y="40771"/>
                  </a:cubicBezTo>
                  <a:cubicBezTo>
                    <a:pt x="5883" y="40771"/>
                    <a:pt x="6645" y="40604"/>
                    <a:pt x="7312" y="40223"/>
                  </a:cubicBezTo>
                  <a:cubicBezTo>
                    <a:pt x="20339" y="33007"/>
                    <a:pt x="28388" y="19338"/>
                    <a:pt x="28388" y="4501"/>
                  </a:cubicBezTo>
                  <a:cubicBezTo>
                    <a:pt x="28388" y="2025"/>
                    <a:pt x="26364" y="1"/>
                    <a:pt x="23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45">
              <a:extLst>
                <a:ext uri="{FF2B5EF4-FFF2-40B4-BE49-F238E27FC236}">
                  <a16:creationId xmlns:a16="http://schemas.microsoft.com/office/drawing/2014/main" id="{40346FBE-C738-4FC8-BBD7-7480D7343F54}"/>
                </a:ext>
              </a:extLst>
            </p:cNvPr>
            <p:cNvSpPr/>
            <p:nvPr/>
          </p:nvSpPr>
          <p:spPr>
            <a:xfrm>
              <a:off x="6527668" y="3905772"/>
              <a:ext cx="14407" cy="14292"/>
            </a:xfrm>
            <a:custGeom>
              <a:avLst/>
              <a:gdLst/>
              <a:ahLst/>
              <a:cxnLst/>
              <a:rect l="l" t="t" r="r" b="b"/>
              <a:pathLst>
                <a:path w="9075" h="9003" extrusionOk="0">
                  <a:moveTo>
                    <a:pt x="4482" y="0"/>
                  </a:moveTo>
                  <a:cubicBezTo>
                    <a:pt x="2002" y="0"/>
                    <a:pt x="1" y="2015"/>
                    <a:pt x="1" y="4501"/>
                  </a:cubicBezTo>
                  <a:cubicBezTo>
                    <a:pt x="1" y="6978"/>
                    <a:pt x="2025" y="9002"/>
                    <a:pt x="4478" y="9002"/>
                  </a:cubicBezTo>
                  <a:lnTo>
                    <a:pt x="4597" y="9002"/>
                  </a:lnTo>
                  <a:cubicBezTo>
                    <a:pt x="7074" y="8954"/>
                    <a:pt x="9074" y="6930"/>
                    <a:pt x="9027" y="4477"/>
                  </a:cubicBezTo>
                  <a:cubicBezTo>
                    <a:pt x="9003" y="2001"/>
                    <a:pt x="6979" y="0"/>
                    <a:pt x="4526" y="0"/>
                  </a:cubicBezTo>
                  <a:cubicBezTo>
                    <a:pt x="4511" y="0"/>
                    <a:pt x="4497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769;p45">
            <a:extLst>
              <a:ext uri="{FF2B5EF4-FFF2-40B4-BE49-F238E27FC236}">
                <a16:creationId xmlns:a16="http://schemas.microsoft.com/office/drawing/2014/main" id="{E8491C31-1AB1-469F-B1F2-EB930F0988C5}"/>
              </a:ext>
            </a:extLst>
          </p:cNvPr>
          <p:cNvGrpSpPr/>
          <p:nvPr/>
        </p:nvGrpSpPr>
        <p:grpSpPr>
          <a:xfrm>
            <a:off x="1697477" y="1861481"/>
            <a:ext cx="350560" cy="319638"/>
            <a:chOff x="1564676" y="3598993"/>
            <a:chExt cx="364787" cy="332610"/>
          </a:xfrm>
        </p:grpSpPr>
        <p:sp>
          <p:nvSpPr>
            <p:cNvPr id="48" name="Google Shape;770;p45">
              <a:extLst>
                <a:ext uri="{FF2B5EF4-FFF2-40B4-BE49-F238E27FC236}">
                  <a16:creationId xmlns:a16="http://schemas.microsoft.com/office/drawing/2014/main" id="{CFEE0E1F-9A60-432A-B12C-8666C3B4A769}"/>
                </a:ext>
              </a:extLst>
            </p:cNvPr>
            <p:cNvSpPr/>
            <p:nvPr/>
          </p:nvSpPr>
          <p:spPr>
            <a:xfrm>
              <a:off x="1628379" y="3809406"/>
              <a:ext cx="58334" cy="58334"/>
            </a:xfrm>
            <a:custGeom>
              <a:avLst/>
              <a:gdLst/>
              <a:ahLst/>
              <a:cxnLst/>
              <a:rect l="l" t="t" r="r" b="b"/>
              <a:pathLst>
                <a:path w="36746" h="36746" extrusionOk="0">
                  <a:moveTo>
                    <a:pt x="18361" y="8931"/>
                  </a:moveTo>
                  <a:cubicBezTo>
                    <a:pt x="23553" y="8931"/>
                    <a:pt x="27768" y="13170"/>
                    <a:pt x="27768" y="18338"/>
                  </a:cubicBezTo>
                  <a:cubicBezTo>
                    <a:pt x="27768" y="23553"/>
                    <a:pt x="23553" y="27744"/>
                    <a:pt x="18361" y="27744"/>
                  </a:cubicBezTo>
                  <a:cubicBezTo>
                    <a:pt x="13193" y="27744"/>
                    <a:pt x="8955" y="23529"/>
                    <a:pt x="8955" y="18338"/>
                  </a:cubicBezTo>
                  <a:cubicBezTo>
                    <a:pt x="8955" y="13170"/>
                    <a:pt x="13193" y="8931"/>
                    <a:pt x="18361" y="8931"/>
                  </a:cubicBezTo>
                  <a:close/>
                  <a:moveTo>
                    <a:pt x="18361" y="0"/>
                  </a:moveTo>
                  <a:cubicBezTo>
                    <a:pt x="8240" y="0"/>
                    <a:pt x="0" y="8264"/>
                    <a:pt x="0" y="18385"/>
                  </a:cubicBezTo>
                  <a:cubicBezTo>
                    <a:pt x="0" y="28506"/>
                    <a:pt x="8240" y="36746"/>
                    <a:pt x="18361" y="36746"/>
                  </a:cubicBezTo>
                  <a:cubicBezTo>
                    <a:pt x="28482" y="36746"/>
                    <a:pt x="36746" y="28506"/>
                    <a:pt x="36746" y="18385"/>
                  </a:cubicBezTo>
                  <a:cubicBezTo>
                    <a:pt x="36746" y="8264"/>
                    <a:pt x="28482" y="0"/>
                    <a:pt x="18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45">
              <a:extLst>
                <a:ext uri="{FF2B5EF4-FFF2-40B4-BE49-F238E27FC236}">
                  <a16:creationId xmlns:a16="http://schemas.microsoft.com/office/drawing/2014/main" id="{C683F2C2-976C-46D0-A151-92D324B3896E}"/>
                </a:ext>
              </a:extLst>
            </p:cNvPr>
            <p:cNvSpPr/>
            <p:nvPr/>
          </p:nvSpPr>
          <p:spPr>
            <a:xfrm>
              <a:off x="1564676" y="3829934"/>
              <a:ext cx="14330" cy="14330"/>
            </a:xfrm>
            <a:custGeom>
              <a:avLst/>
              <a:gdLst/>
              <a:ahLst/>
              <a:cxnLst/>
              <a:rect l="l" t="t" r="r" b="b"/>
              <a:pathLst>
                <a:path w="9027" h="9027" extrusionOk="0">
                  <a:moveTo>
                    <a:pt x="4526" y="1"/>
                  </a:moveTo>
                  <a:cubicBezTo>
                    <a:pt x="2097" y="1"/>
                    <a:pt x="96" y="2001"/>
                    <a:pt x="25" y="4430"/>
                  </a:cubicBezTo>
                  <a:cubicBezTo>
                    <a:pt x="1" y="6907"/>
                    <a:pt x="1977" y="8955"/>
                    <a:pt x="4430" y="9026"/>
                  </a:cubicBezTo>
                  <a:lnTo>
                    <a:pt x="4526" y="9026"/>
                  </a:lnTo>
                  <a:cubicBezTo>
                    <a:pt x="6979" y="9026"/>
                    <a:pt x="8955" y="7050"/>
                    <a:pt x="9027" y="4621"/>
                  </a:cubicBezTo>
                  <a:lnTo>
                    <a:pt x="9027" y="4502"/>
                  </a:lnTo>
                  <a:cubicBezTo>
                    <a:pt x="9027" y="2025"/>
                    <a:pt x="7026" y="1"/>
                    <a:pt x="4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45">
              <a:extLst>
                <a:ext uri="{FF2B5EF4-FFF2-40B4-BE49-F238E27FC236}">
                  <a16:creationId xmlns:a16="http://schemas.microsoft.com/office/drawing/2014/main" id="{5FA45D3C-7E97-41C5-9259-EECAB80297B8}"/>
                </a:ext>
              </a:extLst>
            </p:cNvPr>
            <p:cNvSpPr/>
            <p:nvPr/>
          </p:nvSpPr>
          <p:spPr>
            <a:xfrm>
              <a:off x="1677111" y="3831447"/>
              <a:ext cx="44837" cy="64421"/>
            </a:xfrm>
            <a:custGeom>
              <a:avLst/>
              <a:gdLst/>
              <a:ahLst/>
              <a:cxnLst/>
              <a:rect l="l" t="t" r="r" b="b"/>
              <a:pathLst>
                <a:path w="28244" h="40580" extrusionOk="0">
                  <a:moveTo>
                    <a:pt x="23743" y="0"/>
                  </a:moveTo>
                  <a:cubicBezTo>
                    <a:pt x="21290" y="0"/>
                    <a:pt x="19266" y="2024"/>
                    <a:pt x="19266" y="4477"/>
                  </a:cubicBezTo>
                  <a:cubicBezTo>
                    <a:pt x="19266" y="15980"/>
                    <a:pt x="13003" y="26577"/>
                    <a:pt x="2953" y="32150"/>
                  </a:cubicBezTo>
                  <a:cubicBezTo>
                    <a:pt x="762" y="33364"/>
                    <a:pt x="0" y="36079"/>
                    <a:pt x="1191" y="38246"/>
                  </a:cubicBezTo>
                  <a:cubicBezTo>
                    <a:pt x="2024" y="39746"/>
                    <a:pt x="3549" y="40580"/>
                    <a:pt x="5120" y="40580"/>
                  </a:cubicBezTo>
                  <a:cubicBezTo>
                    <a:pt x="5859" y="40580"/>
                    <a:pt x="6597" y="40389"/>
                    <a:pt x="7287" y="40008"/>
                  </a:cubicBezTo>
                  <a:cubicBezTo>
                    <a:pt x="20219" y="32864"/>
                    <a:pt x="28244" y="19242"/>
                    <a:pt x="28244" y="4477"/>
                  </a:cubicBezTo>
                  <a:cubicBezTo>
                    <a:pt x="28244" y="2024"/>
                    <a:pt x="26220" y="0"/>
                    <a:pt x="23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45">
              <a:extLst>
                <a:ext uri="{FF2B5EF4-FFF2-40B4-BE49-F238E27FC236}">
                  <a16:creationId xmlns:a16="http://schemas.microsoft.com/office/drawing/2014/main" id="{9FF14EFD-BC75-461C-92E5-76A9BF762451}"/>
                </a:ext>
              </a:extLst>
            </p:cNvPr>
            <p:cNvSpPr/>
            <p:nvPr/>
          </p:nvSpPr>
          <p:spPr>
            <a:xfrm>
              <a:off x="1649323" y="3888496"/>
              <a:ext cx="15502" cy="14254"/>
            </a:xfrm>
            <a:custGeom>
              <a:avLst/>
              <a:gdLst/>
              <a:ahLst/>
              <a:cxnLst/>
              <a:rect l="l" t="t" r="r" b="b"/>
              <a:pathLst>
                <a:path w="9765" h="8979" extrusionOk="0">
                  <a:moveTo>
                    <a:pt x="5168" y="0"/>
                  </a:moveTo>
                  <a:cubicBezTo>
                    <a:pt x="2239" y="0"/>
                    <a:pt x="0" y="2810"/>
                    <a:pt x="929" y="5906"/>
                  </a:cubicBezTo>
                  <a:cubicBezTo>
                    <a:pt x="1477" y="7764"/>
                    <a:pt x="3263" y="8978"/>
                    <a:pt x="5216" y="8978"/>
                  </a:cubicBezTo>
                  <a:lnTo>
                    <a:pt x="5287" y="8978"/>
                  </a:lnTo>
                  <a:cubicBezTo>
                    <a:pt x="7764" y="8978"/>
                    <a:pt x="9764" y="6954"/>
                    <a:pt x="9741" y="4477"/>
                  </a:cubicBezTo>
                  <a:cubicBezTo>
                    <a:pt x="9741" y="2024"/>
                    <a:pt x="7716" y="24"/>
                    <a:pt x="5240" y="24"/>
                  </a:cubicBezTo>
                  <a:cubicBezTo>
                    <a:pt x="5216" y="0"/>
                    <a:pt x="5168" y="0"/>
                    <a:pt x="5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45">
              <a:extLst>
                <a:ext uri="{FF2B5EF4-FFF2-40B4-BE49-F238E27FC236}">
                  <a16:creationId xmlns:a16="http://schemas.microsoft.com/office/drawing/2014/main" id="{701D8C77-42E8-4746-A30C-E77BA02BFDA5}"/>
                </a:ext>
              </a:extLst>
            </p:cNvPr>
            <p:cNvSpPr/>
            <p:nvPr/>
          </p:nvSpPr>
          <p:spPr>
            <a:xfrm>
              <a:off x="1565056" y="3598993"/>
              <a:ext cx="364407" cy="332610"/>
            </a:xfrm>
            <a:custGeom>
              <a:avLst/>
              <a:gdLst/>
              <a:ahLst/>
              <a:cxnLst/>
              <a:rect l="l" t="t" r="r" b="b"/>
              <a:pathLst>
                <a:path w="229548" h="209518" extrusionOk="0">
                  <a:moveTo>
                    <a:pt x="199946" y="8543"/>
                  </a:moveTo>
                  <a:cubicBezTo>
                    <a:pt x="206495" y="8543"/>
                    <a:pt x="211854" y="13878"/>
                    <a:pt x="211854" y="20450"/>
                  </a:cubicBezTo>
                  <a:cubicBezTo>
                    <a:pt x="211854" y="27023"/>
                    <a:pt x="206543" y="32357"/>
                    <a:pt x="199946" y="32357"/>
                  </a:cubicBezTo>
                  <a:cubicBezTo>
                    <a:pt x="193397" y="32357"/>
                    <a:pt x="188039" y="27023"/>
                    <a:pt x="188039" y="20450"/>
                  </a:cubicBezTo>
                  <a:cubicBezTo>
                    <a:pt x="188039" y="13878"/>
                    <a:pt x="193374" y="8543"/>
                    <a:pt x="199946" y="8543"/>
                  </a:cubicBezTo>
                  <a:close/>
                  <a:moveTo>
                    <a:pt x="75706" y="30452"/>
                  </a:moveTo>
                  <a:cubicBezTo>
                    <a:pt x="82851" y="30452"/>
                    <a:pt x="88661" y="36263"/>
                    <a:pt x="88661" y="43407"/>
                  </a:cubicBezTo>
                  <a:cubicBezTo>
                    <a:pt x="88661" y="50552"/>
                    <a:pt x="82851" y="56339"/>
                    <a:pt x="75706" y="56339"/>
                  </a:cubicBezTo>
                  <a:cubicBezTo>
                    <a:pt x="68562" y="56339"/>
                    <a:pt x="62751" y="50552"/>
                    <a:pt x="62751" y="43407"/>
                  </a:cubicBezTo>
                  <a:cubicBezTo>
                    <a:pt x="62751" y="36263"/>
                    <a:pt x="68562" y="30452"/>
                    <a:pt x="75706" y="30452"/>
                  </a:cubicBezTo>
                  <a:close/>
                  <a:moveTo>
                    <a:pt x="177847" y="63435"/>
                  </a:moveTo>
                  <a:lnTo>
                    <a:pt x="177847" y="74104"/>
                  </a:lnTo>
                  <a:cubicBezTo>
                    <a:pt x="169178" y="79558"/>
                    <a:pt x="158747" y="82510"/>
                    <a:pt x="148245" y="82510"/>
                  </a:cubicBezTo>
                  <a:lnTo>
                    <a:pt x="138958" y="82510"/>
                  </a:lnTo>
                  <a:cubicBezTo>
                    <a:pt x="137910" y="82510"/>
                    <a:pt x="136933" y="82106"/>
                    <a:pt x="136219" y="81344"/>
                  </a:cubicBezTo>
                  <a:cubicBezTo>
                    <a:pt x="135504" y="80605"/>
                    <a:pt x="135123" y="79605"/>
                    <a:pt x="135147" y="78557"/>
                  </a:cubicBezTo>
                  <a:cubicBezTo>
                    <a:pt x="135219" y="76533"/>
                    <a:pt x="137029" y="74866"/>
                    <a:pt x="139172" y="74866"/>
                  </a:cubicBezTo>
                  <a:lnTo>
                    <a:pt x="148245" y="74866"/>
                  </a:lnTo>
                  <a:cubicBezTo>
                    <a:pt x="149793" y="74866"/>
                    <a:pt x="151341" y="74771"/>
                    <a:pt x="152889" y="74628"/>
                  </a:cubicBezTo>
                  <a:cubicBezTo>
                    <a:pt x="159390" y="74009"/>
                    <a:pt x="167178" y="70937"/>
                    <a:pt x="173798" y="66460"/>
                  </a:cubicBezTo>
                  <a:cubicBezTo>
                    <a:pt x="175227" y="65483"/>
                    <a:pt x="176584" y="64459"/>
                    <a:pt x="177847" y="63435"/>
                  </a:cubicBezTo>
                  <a:close/>
                  <a:moveTo>
                    <a:pt x="33078" y="74414"/>
                  </a:moveTo>
                  <a:lnTo>
                    <a:pt x="33078" y="82963"/>
                  </a:lnTo>
                  <a:lnTo>
                    <a:pt x="12955" y="82963"/>
                  </a:lnTo>
                  <a:cubicBezTo>
                    <a:pt x="10145" y="82963"/>
                    <a:pt x="7978" y="80248"/>
                    <a:pt x="8907" y="77343"/>
                  </a:cubicBezTo>
                  <a:cubicBezTo>
                    <a:pt x="9431" y="75581"/>
                    <a:pt x="11169" y="74414"/>
                    <a:pt x="13003" y="74414"/>
                  </a:cubicBezTo>
                  <a:close/>
                  <a:moveTo>
                    <a:pt x="75587" y="65459"/>
                  </a:moveTo>
                  <a:cubicBezTo>
                    <a:pt x="79445" y="65459"/>
                    <a:pt x="83017" y="67031"/>
                    <a:pt x="85637" y="69889"/>
                  </a:cubicBezTo>
                  <a:cubicBezTo>
                    <a:pt x="91220" y="75956"/>
                    <a:pt x="98925" y="79208"/>
                    <a:pt x="106820" y="79208"/>
                  </a:cubicBezTo>
                  <a:cubicBezTo>
                    <a:pt x="110173" y="79208"/>
                    <a:pt x="113561" y="78621"/>
                    <a:pt x="116834" y="77414"/>
                  </a:cubicBezTo>
                  <a:cubicBezTo>
                    <a:pt x="117310" y="77248"/>
                    <a:pt x="117834" y="77033"/>
                    <a:pt x="118334" y="76819"/>
                  </a:cubicBezTo>
                  <a:cubicBezTo>
                    <a:pt x="118899" y="76593"/>
                    <a:pt x="119506" y="76467"/>
                    <a:pt x="120116" y="76467"/>
                  </a:cubicBezTo>
                  <a:cubicBezTo>
                    <a:pt x="120533" y="76467"/>
                    <a:pt x="120952" y="76526"/>
                    <a:pt x="121359" y="76652"/>
                  </a:cubicBezTo>
                  <a:cubicBezTo>
                    <a:pt x="122716" y="77057"/>
                    <a:pt x="123740" y="78010"/>
                    <a:pt x="124264" y="79319"/>
                  </a:cubicBezTo>
                  <a:cubicBezTo>
                    <a:pt x="125121" y="81534"/>
                    <a:pt x="123907" y="84154"/>
                    <a:pt x="121525" y="85106"/>
                  </a:cubicBezTo>
                  <a:cubicBezTo>
                    <a:pt x="115306" y="87625"/>
                    <a:pt x="108729" y="88911"/>
                    <a:pt x="102131" y="88911"/>
                  </a:cubicBezTo>
                  <a:cubicBezTo>
                    <a:pt x="99559" y="88911"/>
                    <a:pt x="96983" y="88715"/>
                    <a:pt x="94424" y="88321"/>
                  </a:cubicBezTo>
                  <a:cubicBezTo>
                    <a:pt x="94185" y="88282"/>
                    <a:pt x="93946" y="88263"/>
                    <a:pt x="93709" y="88263"/>
                  </a:cubicBezTo>
                  <a:cubicBezTo>
                    <a:pt x="92647" y="88263"/>
                    <a:pt x="91626" y="88649"/>
                    <a:pt x="90828" y="89369"/>
                  </a:cubicBezTo>
                  <a:cubicBezTo>
                    <a:pt x="89852" y="90226"/>
                    <a:pt x="89257" y="91441"/>
                    <a:pt x="89257" y="92751"/>
                  </a:cubicBezTo>
                  <a:lnTo>
                    <a:pt x="89257" y="101824"/>
                  </a:lnTo>
                  <a:cubicBezTo>
                    <a:pt x="80850" y="96513"/>
                    <a:pt x="71420" y="93560"/>
                    <a:pt x="61822" y="92941"/>
                  </a:cubicBezTo>
                  <a:lnTo>
                    <a:pt x="61822" y="79534"/>
                  </a:lnTo>
                  <a:cubicBezTo>
                    <a:pt x="61822" y="75819"/>
                    <a:pt x="63370" y="72151"/>
                    <a:pt x="66061" y="69484"/>
                  </a:cubicBezTo>
                  <a:cubicBezTo>
                    <a:pt x="68657" y="66888"/>
                    <a:pt x="72039" y="65459"/>
                    <a:pt x="75563" y="65459"/>
                  </a:cubicBezTo>
                  <a:close/>
                  <a:moveTo>
                    <a:pt x="200375" y="41169"/>
                  </a:moveTo>
                  <a:cubicBezTo>
                    <a:pt x="207543" y="41169"/>
                    <a:pt x="213354" y="46979"/>
                    <a:pt x="213354" y="54148"/>
                  </a:cubicBezTo>
                  <a:lnTo>
                    <a:pt x="213354" y="105468"/>
                  </a:lnTo>
                  <a:lnTo>
                    <a:pt x="205138" y="105468"/>
                  </a:lnTo>
                  <a:cubicBezTo>
                    <a:pt x="205781" y="103824"/>
                    <a:pt x="206138" y="102062"/>
                    <a:pt x="206138" y="100205"/>
                  </a:cubicBezTo>
                  <a:lnTo>
                    <a:pt x="206138" y="69603"/>
                  </a:lnTo>
                  <a:cubicBezTo>
                    <a:pt x="206138" y="67341"/>
                    <a:pt x="204543" y="65340"/>
                    <a:pt x="202328" y="65007"/>
                  </a:cubicBezTo>
                  <a:cubicBezTo>
                    <a:pt x="202094" y="64971"/>
                    <a:pt x="201862" y="64953"/>
                    <a:pt x="201634" y="64953"/>
                  </a:cubicBezTo>
                  <a:cubicBezTo>
                    <a:pt x="199175" y="64953"/>
                    <a:pt x="197160" y="66995"/>
                    <a:pt x="197160" y="69436"/>
                  </a:cubicBezTo>
                  <a:lnTo>
                    <a:pt x="197160" y="100085"/>
                  </a:lnTo>
                  <a:cubicBezTo>
                    <a:pt x="197160" y="102777"/>
                    <a:pt x="195160" y="105158"/>
                    <a:pt x="192445" y="105396"/>
                  </a:cubicBezTo>
                  <a:cubicBezTo>
                    <a:pt x="192281" y="105411"/>
                    <a:pt x="192118" y="105419"/>
                    <a:pt x="191957" y="105419"/>
                  </a:cubicBezTo>
                  <a:cubicBezTo>
                    <a:pt x="189125" y="105419"/>
                    <a:pt x="186801" y="103091"/>
                    <a:pt x="186801" y="100252"/>
                  </a:cubicBezTo>
                  <a:lnTo>
                    <a:pt x="186801" y="76747"/>
                  </a:lnTo>
                  <a:lnTo>
                    <a:pt x="186801" y="54195"/>
                  </a:lnTo>
                  <a:cubicBezTo>
                    <a:pt x="186801" y="53124"/>
                    <a:pt x="186920" y="52123"/>
                    <a:pt x="187158" y="51099"/>
                  </a:cubicBezTo>
                  <a:cubicBezTo>
                    <a:pt x="187277" y="50718"/>
                    <a:pt x="187396" y="50361"/>
                    <a:pt x="187491" y="49980"/>
                  </a:cubicBezTo>
                  <a:cubicBezTo>
                    <a:pt x="189230" y="44860"/>
                    <a:pt x="194040" y="41193"/>
                    <a:pt x="199684" y="41193"/>
                  </a:cubicBezTo>
                  <a:lnTo>
                    <a:pt x="200375" y="41193"/>
                  </a:lnTo>
                  <a:lnTo>
                    <a:pt x="200375" y="41169"/>
                  </a:lnTo>
                  <a:close/>
                  <a:moveTo>
                    <a:pt x="220998" y="114446"/>
                  </a:moveTo>
                  <a:lnTo>
                    <a:pt x="220998" y="145023"/>
                  </a:lnTo>
                  <a:lnTo>
                    <a:pt x="174679" y="145023"/>
                  </a:lnTo>
                  <a:lnTo>
                    <a:pt x="174679" y="114446"/>
                  </a:lnTo>
                  <a:close/>
                  <a:moveTo>
                    <a:pt x="116310" y="146595"/>
                  </a:moveTo>
                  <a:lnTo>
                    <a:pt x="130099" y="176934"/>
                  </a:lnTo>
                  <a:lnTo>
                    <a:pt x="110475" y="176934"/>
                  </a:lnTo>
                  <a:cubicBezTo>
                    <a:pt x="115143" y="167480"/>
                    <a:pt x="117072" y="156954"/>
                    <a:pt x="116310" y="146595"/>
                  </a:cubicBezTo>
                  <a:close/>
                  <a:moveTo>
                    <a:pt x="113571" y="119828"/>
                  </a:moveTo>
                  <a:lnTo>
                    <a:pt x="113571" y="119851"/>
                  </a:lnTo>
                  <a:cubicBezTo>
                    <a:pt x="121120" y="119851"/>
                    <a:pt x="127789" y="124400"/>
                    <a:pt x="130527" y="131449"/>
                  </a:cubicBezTo>
                  <a:lnTo>
                    <a:pt x="144197" y="166551"/>
                  </a:lnTo>
                  <a:cubicBezTo>
                    <a:pt x="144887" y="168266"/>
                    <a:pt x="146554" y="169409"/>
                    <a:pt x="148388" y="169409"/>
                  </a:cubicBezTo>
                  <a:cubicBezTo>
                    <a:pt x="152865" y="169409"/>
                    <a:pt x="156580" y="172672"/>
                    <a:pt x="157295" y="176934"/>
                  </a:cubicBezTo>
                  <a:lnTo>
                    <a:pt x="139982" y="176934"/>
                  </a:lnTo>
                  <a:lnTo>
                    <a:pt x="123002" y="139570"/>
                  </a:lnTo>
                  <a:cubicBezTo>
                    <a:pt x="122264" y="137974"/>
                    <a:pt x="120692" y="136926"/>
                    <a:pt x="118906" y="136926"/>
                  </a:cubicBezTo>
                  <a:lnTo>
                    <a:pt x="114786" y="136926"/>
                  </a:lnTo>
                  <a:cubicBezTo>
                    <a:pt x="113333" y="130973"/>
                    <a:pt x="110928" y="125186"/>
                    <a:pt x="107522" y="119828"/>
                  </a:cubicBezTo>
                  <a:close/>
                  <a:moveTo>
                    <a:pt x="207519" y="154025"/>
                  </a:moveTo>
                  <a:lnTo>
                    <a:pt x="207519" y="183245"/>
                  </a:lnTo>
                  <a:lnTo>
                    <a:pt x="194040" y="183245"/>
                  </a:lnTo>
                  <a:lnTo>
                    <a:pt x="194040" y="154025"/>
                  </a:lnTo>
                  <a:close/>
                  <a:moveTo>
                    <a:pt x="140172" y="185722"/>
                  </a:moveTo>
                  <a:cubicBezTo>
                    <a:pt x="144173" y="185746"/>
                    <a:pt x="147412" y="188985"/>
                    <a:pt x="147412" y="192962"/>
                  </a:cubicBezTo>
                  <a:cubicBezTo>
                    <a:pt x="147412" y="196938"/>
                    <a:pt x="144173" y="200177"/>
                    <a:pt x="140172" y="200177"/>
                  </a:cubicBezTo>
                  <a:cubicBezTo>
                    <a:pt x="136195" y="200177"/>
                    <a:pt x="132956" y="196938"/>
                    <a:pt x="132956" y="192962"/>
                  </a:cubicBezTo>
                  <a:cubicBezTo>
                    <a:pt x="132956" y="188961"/>
                    <a:pt x="136195" y="185722"/>
                    <a:pt x="140172" y="185722"/>
                  </a:cubicBezTo>
                  <a:close/>
                  <a:moveTo>
                    <a:pt x="207519" y="192247"/>
                  </a:moveTo>
                  <a:lnTo>
                    <a:pt x="207519" y="200344"/>
                  </a:lnTo>
                  <a:lnTo>
                    <a:pt x="185229" y="200344"/>
                  </a:lnTo>
                  <a:cubicBezTo>
                    <a:pt x="187039" y="195605"/>
                    <a:pt x="191611" y="192247"/>
                    <a:pt x="196970" y="192247"/>
                  </a:cubicBezTo>
                  <a:close/>
                  <a:moveTo>
                    <a:pt x="200117" y="0"/>
                  </a:moveTo>
                  <a:cubicBezTo>
                    <a:pt x="188645" y="0"/>
                    <a:pt x="179323" y="9327"/>
                    <a:pt x="179323" y="20807"/>
                  </a:cubicBezTo>
                  <a:cubicBezTo>
                    <a:pt x="179323" y="27261"/>
                    <a:pt x="182276" y="33024"/>
                    <a:pt x="186920" y="36858"/>
                  </a:cubicBezTo>
                  <a:cubicBezTo>
                    <a:pt x="183372" y="39430"/>
                    <a:pt x="180633" y="43050"/>
                    <a:pt x="179156" y="47265"/>
                  </a:cubicBezTo>
                  <a:cubicBezTo>
                    <a:pt x="179085" y="47384"/>
                    <a:pt x="179061" y="47503"/>
                    <a:pt x="179037" y="47622"/>
                  </a:cubicBezTo>
                  <a:cubicBezTo>
                    <a:pt x="178871" y="48075"/>
                    <a:pt x="178728" y="48527"/>
                    <a:pt x="178609" y="49004"/>
                  </a:cubicBezTo>
                  <a:cubicBezTo>
                    <a:pt x="175703" y="57148"/>
                    <a:pt x="162200" y="65245"/>
                    <a:pt x="152770" y="66174"/>
                  </a:cubicBezTo>
                  <a:cubicBezTo>
                    <a:pt x="151579" y="66293"/>
                    <a:pt x="150341" y="66341"/>
                    <a:pt x="149102" y="66341"/>
                  </a:cubicBezTo>
                  <a:lnTo>
                    <a:pt x="140505" y="66341"/>
                  </a:lnTo>
                  <a:cubicBezTo>
                    <a:pt x="136314" y="66341"/>
                    <a:pt x="132599" y="68246"/>
                    <a:pt x="130218" y="71222"/>
                  </a:cubicBezTo>
                  <a:cubicBezTo>
                    <a:pt x="129051" y="70127"/>
                    <a:pt x="127669" y="69246"/>
                    <a:pt x="126169" y="68579"/>
                  </a:cubicBezTo>
                  <a:cubicBezTo>
                    <a:pt x="124438" y="67853"/>
                    <a:pt x="122626" y="67489"/>
                    <a:pt x="120816" y="67489"/>
                  </a:cubicBezTo>
                  <a:cubicBezTo>
                    <a:pt x="119066" y="67489"/>
                    <a:pt x="117317" y="67829"/>
                    <a:pt x="115643" y="68508"/>
                  </a:cubicBezTo>
                  <a:cubicBezTo>
                    <a:pt x="115238" y="68698"/>
                    <a:pt x="114810" y="68841"/>
                    <a:pt x="114405" y="68984"/>
                  </a:cubicBezTo>
                  <a:cubicBezTo>
                    <a:pt x="112105" y="69824"/>
                    <a:pt x="109730" y="70232"/>
                    <a:pt x="107383" y="70232"/>
                  </a:cubicBezTo>
                  <a:cubicBezTo>
                    <a:pt x="101880" y="70232"/>
                    <a:pt x="96528" y="67990"/>
                    <a:pt x="92638" y="63816"/>
                  </a:cubicBezTo>
                  <a:cubicBezTo>
                    <a:pt x="91638" y="62721"/>
                    <a:pt x="90495" y="61768"/>
                    <a:pt x="89304" y="60887"/>
                  </a:cubicBezTo>
                  <a:cubicBezTo>
                    <a:pt x="94972" y="56553"/>
                    <a:pt x="98449" y="49575"/>
                    <a:pt x="97854" y="41883"/>
                  </a:cubicBezTo>
                  <a:cubicBezTo>
                    <a:pt x="97044" y="31167"/>
                    <a:pt x="88376" y="22617"/>
                    <a:pt x="77707" y="21712"/>
                  </a:cubicBezTo>
                  <a:cubicBezTo>
                    <a:pt x="77063" y="21658"/>
                    <a:pt x="76423" y="21632"/>
                    <a:pt x="75791" y="21632"/>
                  </a:cubicBezTo>
                  <a:cubicBezTo>
                    <a:pt x="63577" y="21632"/>
                    <a:pt x="53654" y="31484"/>
                    <a:pt x="53654" y="43574"/>
                  </a:cubicBezTo>
                  <a:cubicBezTo>
                    <a:pt x="53654" y="50647"/>
                    <a:pt x="57060" y="56958"/>
                    <a:pt x="62346" y="60982"/>
                  </a:cubicBezTo>
                  <a:cubicBezTo>
                    <a:pt x="61441" y="61649"/>
                    <a:pt x="60584" y="62387"/>
                    <a:pt x="59774" y="63197"/>
                  </a:cubicBezTo>
                  <a:cubicBezTo>
                    <a:pt x="55369" y="67531"/>
                    <a:pt x="52844" y="73509"/>
                    <a:pt x="52844" y="79581"/>
                  </a:cubicBezTo>
                  <a:lnTo>
                    <a:pt x="52844" y="93108"/>
                  </a:lnTo>
                  <a:cubicBezTo>
                    <a:pt x="49058" y="93441"/>
                    <a:pt x="45271" y="94156"/>
                    <a:pt x="41580" y="95227"/>
                  </a:cubicBezTo>
                  <a:lnTo>
                    <a:pt x="41580" y="70175"/>
                  </a:lnTo>
                  <a:cubicBezTo>
                    <a:pt x="41580" y="70175"/>
                    <a:pt x="39842" y="65698"/>
                    <a:pt x="37365" y="65483"/>
                  </a:cubicBezTo>
                  <a:lnTo>
                    <a:pt x="13169" y="65483"/>
                  </a:lnTo>
                  <a:cubicBezTo>
                    <a:pt x="5906" y="65721"/>
                    <a:pt x="0" y="71604"/>
                    <a:pt x="0" y="78867"/>
                  </a:cubicBezTo>
                  <a:cubicBezTo>
                    <a:pt x="0" y="86139"/>
                    <a:pt x="5882" y="92012"/>
                    <a:pt x="13125" y="92012"/>
                  </a:cubicBezTo>
                  <a:cubicBezTo>
                    <a:pt x="13140" y="92012"/>
                    <a:pt x="13155" y="92012"/>
                    <a:pt x="13169" y="92012"/>
                  </a:cubicBezTo>
                  <a:lnTo>
                    <a:pt x="33055" y="92012"/>
                  </a:lnTo>
                  <a:lnTo>
                    <a:pt x="33055" y="98466"/>
                  </a:lnTo>
                  <a:cubicBezTo>
                    <a:pt x="27339" y="101229"/>
                    <a:pt x="21933" y="104991"/>
                    <a:pt x="17218" y="109754"/>
                  </a:cubicBezTo>
                  <a:cubicBezTo>
                    <a:pt x="11336" y="115612"/>
                    <a:pt x="6906" y="122495"/>
                    <a:pt x="3953" y="130211"/>
                  </a:cubicBezTo>
                  <a:cubicBezTo>
                    <a:pt x="3072" y="132521"/>
                    <a:pt x="4239" y="135116"/>
                    <a:pt x="6549" y="135998"/>
                  </a:cubicBezTo>
                  <a:cubicBezTo>
                    <a:pt x="7086" y="136206"/>
                    <a:pt x="7636" y="136304"/>
                    <a:pt x="8176" y="136304"/>
                  </a:cubicBezTo>
                  <a:cubicBezTo>
                    <a:pt x="9979" y="136304"/>
                    <a:pt x="11663" y="135204"/>
                    <a:pt x="12360" y="133426"/>
                  </a:cubicBezTo>
                  <a:cubicBezTo>
                    <a:pt x="14836" y="126900"/>
                    <a:pt x="18599" y="121090"/>
                    <a:pt x="23553" y="116113"/>
                  </a:cubicBezTo>
                  <a:cubicBezTo>
                    <a:pt x="33162" y="106492"/>
                    <a:pt x="45789" y="101681"/>
                    <a:pt x="58414" y="101681"/>
                  </a:cubicBezTo>
                  <a:cubicBezTo>
                    <a:pt x="71039" y="101681"/>
                    <a:pt x="83660" y="106492"/>
                    <a:pt x="93258" y="116113"/>
                  </a:cubicBezTo>
                  <a:cubicBezTo>
                    <a:pt x="112500" y="135378"/>
                    <a:pt x="112500" y="166766"/>
                    <a:pt x="93258" y="186008"/>
                  </a:cubicBezTo>
                  <a:cubicBezTo>
                    <a:pt x="83648" y="195641"/>
                    <a:pt x="71021" y="200457"/>
                    <a:pt x="58396" y="200457"/>
                  </a:cubicBezTo>
                  <a:cubicBezTo>
                    <a:pt x="45771" y="200457"/>
                    <a:pt x="33150" y="195641"/>
                    <a:pt x="23553" y="186008"/>
                  </a:cubicBezTo>
                  <a:cubicBezTo>
                    <a:pt x="18075" y="180530"/>
                    <a:pt x="14074" y="174053"/>
                    <a:pt x="11645" y="166766"/>
                  </a:cubicBezTo>
                  <a:cubicBezTo>
                    <a:pt x="11010" y="164840"/>
                    <a:pt x="9248" y="163514"/>
                    <a:pt x="7297" y="163514"/>
                  </a:cubicBezTo>
                  <a:cubicBezTo>
                    <a:pt x="6980" y="163514"/>
                    <a:pt x="6658" y="163549"/>
                    <a:pt x="6335" y="163622"/>
                  </a:cubicBezTo>
                  <a:cubicBezTo>
                    <a:pt x="3715" y="164218"/>
                    <a:pt x="2239" y="166932"/>
                    <a:pt x="3072" y="169433"/>
                  </a:cubicBezTo>
                  <a:cubicBezTo>
                    <a:pt x="5930" y="178125"/>
                    <a:pt x="10693" y="185865"/>
                    <a:pt x="17218" y="192390"/>
                  </a:cubicBezTo>
                  <a:cubicBezTo>
                    <a:pt x="28577" y="203773"/>
                    <a:pt x="43485" y="209465"/>
                    <a:pt x="58441" y="209465"/>
                  </a:cubicBezTo>
                  <a:cubicBezTo>
                    <a:pt x="73349" y="209465"/>
                    <a:pt x="88304" y="203797"/>
                    <a:pt x="99664" y="192390"/>
                  </a:cubicBezTo>
                  <a:cubicBezTo>
                    <a:pt x="101688" y="190366"/>
                    <a:pt x="103498" y="188222"/>
                    <a:pt x="105165" y="186008"/>
                  </a:cubicBezTo>
                  <a:lnTo>
                    <a:pt x="125931" y="186008"/>
                  </a:lnTo>
                  <a:cubicBezTo>
                    <a:pt x="124574" y="188723"/>
                    <a:pt x="123954" y="191818"/>
                    <a:pt x="124312" y="195129"/>
                  </a:cubicBezTo>
                  <a:cubicBezTo>
                    <a:pt x="125145" y="202583"/>
                    <a:pt x="131123" y="208584"/>
                    <a:pt x="138576" y="209417"/>
                  </a:cubicBezTo>
                  <a:cubicBezTo>
                    <a:pt x="139190" y="209485"/>
                    <a:pt x="139798" y="209517"/>
                    <a:pt x="140398" y="209517"/>
                  </a:cubicBezTo>
                  <a:cubicBezTo>
                    <a:pt x="149347" y="209517"/>
                    <a:pt x="156604" y="202220"/>
                    <a:pt x="156604" y="193271"/>
                  </a:cubicBezTo>
                  <a:cubicBezTo>
                    <a:pt x="156604" y="190675"/>
                    <a:pt x="155985" y="188222"/>
                    <a:pt x="154913" y="186032"/>
                  </a:cubicBezTo>
                  <a:lnTo>
                    <a:pt x="162081" y="186032"/>
                  </a:lnTo>
                  <a:cubicBezTo>
                    <a:pt x="164558" y="186032"/>
                    <a:pt x="166582" y="184007"/>
                    <a:pt x="166582" y="181554"/>
                  </a:cubicBezTo>
                  <a:lnTo>
                    <a:pt x="166582" y="178530"/>
                  </a:lnTo>
                  <a:cubicBezTo>
                    <a:pt x="166582" y="169695"/>
                    <a:pt x="160176" y="162312"/>
                    <a:pt x="151794" y="160812"/>
                  </a:cubicBezTo>
                  <a:lnTo>
                    <a:pt x="139172" y="128282"/>
                  </a:lnTo>
                  <a:cubicBezTo>
                    <a:pt x="135100" y="117756"/>
                    <a:pt x="125145" y="110969"/>
                    <a:pt x="113857" y="110969"/>
                  </a:cubicBezTo>
                  <a:lnTo>
                    <a:pt x="100759" y="110969"/>
                  </a:lnTo>
                  <a:cubicBezTo>
                    <a:pt x="100640" y="110969"/>
                    <a:pt x="100521" y="110969"/>
                    <a:pt x="100378" y="110992"/>
                  </a:cubicBezTo>
                  <a:cubicBezTo>
                    <a:pt x="100021" y="110611"/>
                    <a:pt x="99640" y="110230"/>
                    <a:pt x="99259" y="109826"/>
                  </a:cubicBezTo>
                  <a:cubicBezTo>
                    <a:pt x="98925" y="109468"/>
                    <a:pt x="98568" y="109159"/>
                    <a:pt x="98211" y="108825"/>
                  </a:cubicBezTo>
                  <a:lnTo>
                    <a:pt x="98211" y="97585"/>
                  </a:lnTo>
                  <a:cubicBezTo>
                    <a:pt x="99503" y="97670"/>
                    <a:pt x="100795" y="97712"/>
                    <a:pt x="102087" y="97712"/>
                  </a:cubicBezTo>
                  <a:cubicBezTo>
                    <a:pt x="109846" y="97712"/>
                    <a:pt x="117575" y="96187"/>
                    <a:pt x="124883" y="93227"/>
                  </a:cubicBezTo>
                  <a:cubicBezTo>
                    <a:pt x="127431" y="92179"/>
                    <a:pt x="129503" y="90464"/>
                    <a:pt x="130980" y="88345"/>
                  </a:cubicBezTo>
                  <a:cubicBezTo>
                    <a:pt x="133313" y="90393"/>
                    <a:pt x="136243" y="91536"/>
                    <a:pt x="139386" y="91536"/>
                  </a:cubicBezTo>
                  <a:lnTo>
                    <a:pt x="148460" y="91536"/>
                  </a:lnTo>
                  <a:cubicBezTo>
                    <a:pt x="158509" y="91536"/>
                    <a:pt x="168511" y="89131"/>
                    <a:pt x="177323" y="84630"/>
                  </a:cubicBezTo>
                  <a:lnTo>
                    <a:pt x="177323" y="105468"/>
                  </a:lnTo>
                  <a:lnTo>
                    <a:pt x="170131" y="105468"/>
                  </a:lnTo>
                  <a:cubicBezTo>
                    <a:pt x="167654" y="105468"/>
                    <a:pt x="165630" y="107468"/>
                    <a:pt x="165630" y="109968"/>
                  </a:cubicBezTo>
                  <a:lnTo>
                    <a:pt x="165630" y="149548"/>
                  </a:lnTo>
                  <a:cubicBezTo>
                    <a:pt x="165630" y="152025"/>
                    <a:pt x="167630" y="154049"/>
                    <a:pt x="170131" y="154049"/>
                  </a:cubicBezTo>
                  <a:lnTo>
                    <a:pt x="184991" y="154049"/>
                  </a:lnTo>
                  <a:lnTo>
                    <a:pt x="184991" y="186960"/>
                  </a:lnTo>
                  <a:cubicBezTo>
                    <a:pt x="179204" y="190842"/>
                    <a:pt x="175394" y="197439"/>
                    <a:pt x="175418" y="204916"/>
                  </a:cubicBezTo>
                  <a:cubicBezTo>
                    <a:pt x="175418" y="207345"/>
                    <a:pt x="177442" y="209346"/>
                    <a:pt x="179918" y="209346"/>
                  </a:cubicBezTo>
                  <a:lnTo>
                    <a:pt x="211973" y="209346"/>
                  </a:lnTo>
                  <a:cubicBezTo>
                    <a:pt x="214449" y="209346"/>
                    <a:pt x="216474" y="207345"/>
                    <a:pt x="216474" y="204869"/>
                  </a:cubicBezTo>
                  <a:lnTo>
                    <a:pt x="216474" y="187960"/>
                  </a:lnTo>
                  <a:lnTo>
                    <a:pt x="216474" y="187913"/>
                  </a:lnTo>
                  <a:lnTo>
                    <a:pt x="216474" y="154025"/>
                  </a:lnTo>
                  <a:lnTo>
                    <a:pt x="225023" y="154025"/>
                  </a:lnTo>
                  <a:cubicBezTo>
                    <a:pt x="227500" y="154025"/>
                    <a:pt x="229524" y="152025"/>
                    <a:pt x="229524" y="149524"/>
                  </a:cubicBezTo>
                  <a:lnTo>
                    <a:pt x="229524" y="109921"/>
                  </a:lnTo>
                  <a:cubicBezTo>
                    <a:pt x="229548" y="107468"/>
                    <a:pt x="227524" y="105468"/>
                    <a:pt x="225047" y="105468"/>
                  </a:cubicBezTo>
                  <a:lnTo>
                    <a:pt x="222332" y="105468"/>
                  </a:lnTo>
                  <a:lnTo>
                    <a:pt x="222332" y="54529"/>
                  </a:lnTo>
                  <a:cubicBezTo>
                    <a:pt x="222332" y="47265"/>
                    <a:pt x="218807" y="40835"/>
                    <a:pt x="213330" y="36858"/>
                  </a:cubicBezTo>
                  <a:cubicBezTo>
                    <a:pt x="218236" y="32810"/>
                    <a:pt x="221237" y="26571"/>
                    <a:pt x="220856" y="19641"/>
                  </a:cubicBezTo>
                  <a:cubicBezTo>
                    <a:pt x="220260" y="9019"/>
                    <a:pt x="211592" y="470"/>
                    <a:pt x="200970" y="18"/>
                  </a:cubicBezTo>
                  <a:cubicBezTo>
                    <a:pt x="200685" y="6"/>
                    <a:pt x="200400" y="0"/>
                    <a:pt x="200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4248025" y="3872951"/>
            <a:ext cx="4678804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Το παράδειγμα της εθνικής ομάδας επιτραπέζιας αντισφαίρισης</a:t>
            </a:r>
            <a:r>
              <a:rPr lang="en-US" dirty="0"/>
              <a:t> (</a:t>
            </a:r>
            <a:r>
              <a:rPr lang="el-GR" dirty="0"/>
              <a:t>βίντεο)</a:t>
            </a:r>
            <a:endParaRPr dirty="0"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4248024" y="2284326"/>
            <a:ext cx="4678805" cy="12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Εφαρμογές για αθλητές ΑμεΑ</a:t>
            </a:r>
            <a:endParaRPr dirty="0"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2"/>
          </p:nvPr>
        </p:nvSpPr>
        <p:spPr>
          <a:xfrm>
            <a:off x="4248028" y="760075"/>
            <a:ext cx="181437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l="11327" r="38373"/>
          <a:stretch/>
        </p:blipFill>
        <p:spPr>
          <a:xfrm flipH="1">
            <a:off x="0" y="0"/>
            <a:ext cx="3875999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4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4"/>
          <p:cNvSpPr txBox="1">
            <a:spLocks noGrp="1"/>
          </p:cNvSpPr>
          <p:nvPr>
            <p:ph type="ctrTitle"/>
          </p:nvPr>
        </p:nvSpPr>
        <p:spPr>
          <a:xfrm>
            <a:off x="740691" y="4994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Ευχαριστώ</a:t>
            </a:r>
            <a:r>
              <a:rPr lang="en" dirty="0"/>
              <a:t>!</a:t>
            </a:r>
            <a:endParaRPr dirty="0"/>
          </a:p>
        </p:txBody>
      </p:sp>
      <p:sp>
        <p:nvSpPr>
          <p:cNvPr id="501" name="Google Shape;501;p44"/>
          <p:cNvSpPr txBox="1">
            <a:spLocks noGrp="1"/>
          </p:cNvSpPr>
          <p:nvPr>
            <p:ph type="subTitle" idx="1"/>
          </p:nvPr>
        </p:nvSpPr>
        <p:spPr>
          <a:xfrm>
            <a:off x="735816" y="1458000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l-GR" dirty="0">
                <a:solidFill>
                  <a:schemeClr val="lt1"/>
                </a:solidFill>
              </a:rPr>
              <a:t>Έχετε ερωτήσεις;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pnikolaidis@uniwa.gr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https://prosvasi.uniwa.gr/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03" name="Google Shape;503;p44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6" name="Google Shape;251;p31">
            <a:extLst>
              <a:ext uri="{FF2B5EF4-FFF2-40B4-BE49-F238E27FC236}">
                <a16:creationId xmlns:a16="http://schemas.microsoft.com/office/drawing/2014/main" id="{93AC7DF3-6D2B-4298-84A1-4B39ACB840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637" t="10658" r="35384"/>
          <a:stretch/>
        </p:blipFill>
        <p:spPr>
          <a:xfrm flipH="1">
            <a:off x="5034590" y="0"/>
            <a:ext cx="4109409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l="17096" r="4082"/>
          <a:stretch/>
        </p:blipFill>
        <p:spPr>
          <a:xfrm>
            <a:off x="-84925" y="0"/>
            <a:ext cx="405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4184001" y="1565975"/>
            <a:ext cx="2119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Οφέλη άσκησης</a:t>
            </a:r>
            <a:endParaRPr dirty="0"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1"/>
          </p:nvPr>
        </p:nvSpPr>
        <p:spPr>
          <a:xfrm>
            <a:off x="4183988" y="1969959"/>
            <a:ext cx="211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Με έμφαση στους ΑμεΑ</a:t>
            </a:r>
            <a:endParaRPr dirty="0"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 idx="2"/>
          </p:nvPr>
        </p:nvSpPr>
        <p:spPr>
          <a:xfrm>
            <a:off x="6303974" y="1565975"/>
            <a:ext cx="270286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Διατομικές διαφορές</a:t>
            </a:r>
            <a:endParaRPr dirty="0"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3"/>
          </p:nvPr>
        </p:nvSpPr>
        <p:spPr>
          <a:xfrm>
            <a:off x="6303979" y="1969959"/>
            <a:ext cx="212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Στην άσκηση</a:t>
            </a:r>
            <a:endParaRPr dirty="0"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 idx="4"/>
          </p:nvPr>
        </p:nvSpPr>
        <p:spPr>
          <a:xfrm>
            <a:off x="4184001" y="3341000"/>
            <a:ext cx="2119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Εργομετρία</a:t>
            </a:r>
            <a:endParaRPr dirty="0"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5"/>
          </p:nvPr>
        </p:nvSpPr>
        <p:spPr>
          <a:xfrm>
            <a:off x="4183988" y="3916438"/>
            <a:ext cx="211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Για την αποτελεσματικότητα της άσκησης</a:t>
            </a:r>
            <a:endParaRPr dirty="0"/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 idx="6"/>
          </p:nvPr>
        </p:nvSpPr>
        <p:spPr>
          <a:xfrm>
            <a:off x="6303975" y="3341000"/>
            <a:ext cx="2119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Εφαρμογές για αθλητές ΑμεΑ</a:t>
            </a:r>
            <a:endParaRPr dirty="0"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7"/>
          </p:nvPr>
        </p:nvSpPr>
        <p:spPr>
          <a:xfrm>
            <a:off x="6303824" y="4012027"/>
            <a:ext cx="270286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Το παράδειγμα της εθνικής επιτραπέζιας αντισφαίρισης</a:t>
            </a:r>
            <a:endParaRPr dirty="0"/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 idx="8"/>
          </p:nvPr>
        </p:nvSpPr>
        <p:spPr>
          <a:xfrm>
            <a:off x="4183988" y="1188623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title" idx="9"/>
          </p:nvPr>
        </p:nvSpPr>
        <p:spPr>
          <a:xfrm>
            <a:off x="4183988" y="2960705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 idx="13"/>
          </p:nvPr>
        </p:nvSpPr>
        <p:spPr>
          <a:xfrm>
            <a:off x="6303979" y="1188623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title" idx="14"/>
          </p:nvPr>
        </p:nvSpPr>
        <p:spPr>
          <a:xfrm>
            <a:off x="6303979" y="2950056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title" idx="15"/>
          </p:nvPr>
        </p:nvSpPr>
        <p:spPr>
          <a:xfrm>
            <a:off x="4184000" y="393175"/>
            <a:ext cx="3754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dk1"/>
                </a:solidFill>
              </a:rPr>
              <a:t>Περιεχόμενα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4248025" y="3872951"/>
            <a:ext cx="2905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Με έμφαση στους ΑμεΑ</a:t>
            </a:r>
            <a:endParaRPr dirty="0"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4248024" y="2284326"/>
            <a:ext cx="4678805" cy="12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Οφέλη άσκησης</a:t>
            </a:r>
            <a:endParaRPr dirty="0"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2"/>
          </p:nvPr>
        </p:nvSpPr>
        <p:spPr>
          <a:xfrm>
            <a:off x="4248028" y="760075"/>
            <a:ext cx="135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l="11327" r="38373"/>
          <a:stretch/>
        </p:blipFill>
        <p:spPr>
          <a:xfrm flipH="1">
            <a:off x="0" y="0"/>
            <a:ext cx="3875999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subTitle" idx="5"/>
          </p:nvPr>
        </p:nvSpPr>
        <p:spPr>
          <a:xfrm>
            <a:off x="719975" y="3285814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Μειώνει τους κινδύνους ανάπτυξης άνοιας και κατάθλιψης</a:t>
            </a:r>
            <a:endParaRPr sz="1200" dirty="0"/>
          </a:p>
        </p:txBody>
      </p:sp>
      <p:sp>
        <p:nvSpPr>
          <p:cNvPr id="330" name="Google Shape;330;p35"/>
          <p:cNvSpPr txBox="1">
            <a:spLocks noGrp="1"/>
          </p:cNvSpPr>
          <p:nvPr>
            <p:ph type="title" idx="15"/>
          </p:nvPr>
        </p:nvSpPr>
        <p:spPr>
          <a:xfrm>
            <a:off x="-1" y="50275"/>
            <a:ext cx="9143875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/>
              <a:t>Οφέλη της</a:t>
            </a:r>
            <a:r>
              <a:rPr lang="en-US" sz="2800" dirty="0"/>
              <a:t> </a:t>
            </a:r>
            <a:r>
              <a:rPr lang="el-GR" sz="2800" dirty="0"/>
              <a:t>(οξείας ή χρόνιας) άσκησης για την υγεία</a:t>
            </a:r>
            <a:endParaRPr sz="2800" dirty="0"/>
          </a:p>
        </p:txBody>
      </p:sp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719975" y="1700619"/>
            <a:ext cx="23055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Ύπνος</a:t>
            </a:r>
            <a:endParaRPr sz="2400" dirty="0"/>
          </a:p>
        </p:txBody>
      </p:sp>
      <p:sp>
        <p:nvSpPr>
          <p:cNvPr id="332" name="Google Shape;332;p35"/>
          <p:cNvSpPr txBox="1">
            <a:spLocks noGrp="1"/>
          </p:cNvSpPr>
          <p:nvPr>
            <p:ph type="subTitle" idx="1"/>
          </p:nvPr>
        </p:nvSpPr>
        <p:spPr>
          <a:xfrm>
            <a:off x="719975" y="2016244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Βελτιώνει την ποιότητα του ύπνου</a:t>
            </a:r>
            <a:endParaRPr sz="1200" dirty="0"/>
          </a:p>
        </p:txBody>
      </p:sp>
      <p:sp>
        <p:nvSpPr>
          <p:cNvPr id="333" name="Google Shape;333;p35"/>
          <p:cNvSpPr txBox="1">
            <a:spLocks noGrp="1"/>
          </p:cNvSpPr>
          <p:nvPr>
            <p:ph type="title" idx="2"/>
          </p:nvPr>
        </p:nvSpPr>
        <p:spPr>
          <a:xfrm>
            <a:off x="3188962" y="1700619"/>
            <a:ext cx="2535784" cy="2525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Λιγότερο άγχος</a:t>
            </a:r>
            <a:endParaRPr sz="2400" dirty="0"/>
          </a:p>
        </p:txBody>
      </p:sp>
      <p:sp>
        <p:nvSpPr>
          <p:cNvPr id="334" name="Google Shape;334;p35"/>
          <p:cNvSpPr txBox="1">
            <a:spLocks noGrp="1"/>
          </p:cNvSpPr>
          <p:nvPr>
            <p:ph type="subTitle" idx="3"/>
          </p:nvPr>
        </p:nvSpPr>
        <p:spPr>
          <a:xfrm>
            <a:off x="3417807" y="2049031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Μειώνει το αίσθημα του άγχους</a:t>
            </a:r>
            <a:endParaRPr sz="1200" dirty="0"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4"/>
          </p:nvPr>
        </p:nvSpPr>
        <p:spPr>
          <a:xfrm>
            <a:off x="411422" y="2918996"/>
            <a:ext cx="2922605" cy="351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Υγεία εγκεφάλου</a:t>
            </a:r>
            <a:endParaRPr sz="2400" dirty="0"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6"/>
          </p:nvPr>
        </p:nvSpPr>
        <p:spPr>
          <a:xfrm>
            <a:off x="3097856" y="2969785"/>
            <a:ext cx="3027935" cy="306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Πρόληψη καρκίνου</a:t>
            </a:r>
            <a:endParaRPr sz="2400" dirty="0"/>
          </a:p>
        </p:txBody>
      </p:sp>
      <p:sp>
        <p:nvSpPr>
          <p:cNvPr id="337" name="Google Shape;337;p35"/>
          <p:cNvSpPr txBox="1">
            <a:spLocks noGrp="1"/>
          </p:cNvSpPr>
          <p:nvPr>
            <p:ph type="subTitle" idx="7"/>
          </p:nvPr>
        </p:nvSpPr>
        <p:spPr>
          <a:xfrm>
            <a:off x="3097852" y="3285814"/>
            <a:ext cx="310032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Μειώνει τον κίνδυνο για 8 καρκίνους: ουροδόχος κύστη, στήθος, ορθό, ενδομήτριο, οισοφάγος, νεφρά, πνεύμονες, στομάχι</a:t>
            </a:r>
            <a:endParaRPr sz="1200" dirty="0"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8"/>
          </p:nvPr>
        </p:nvSpPr>
        <p:spPr>
          <a:xfrm>
            <a:off x="6118524" y="1666328"/>
            <a:ext cx="2785446" cy="314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Υγεία καρδιάς</a:t>
            </a:r>
            <a:endParaRPr sz="2400" dirty="0"/>
          </a:p>
        </p:txBody>
      </p:sp>
      <p:sp>
        <p:nvSpPr>
          <p:cNvPr id="339" name="Google Shape;339;p35"/>
          <p:cNvSpPr txBox="1">
            <a:spLocks noGrp="1"/>
          </p:cNvSpPr>
          <p:nvPr>
            <p:ph type="subTitle" idx="9"/>
          </p:nvPr>
        </p:nvSpPr>
        <p:spPr>
          <a:xfrm>
            <a:off x="6118520" y="1981954"/>
            <a:ext cx="293404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Μειώνει την αρτηριακή πίεση, και κίνδυνους ασθένειας, εγκεφαλικού και διαβήτη τύπου 2</a:t>
            </a:r>
            <a:endParaRPr sz="1200" dirty="0"/>
          </a:p>
        </p:txBody>
      </p:sp>
      <p:sp>
        <p:nvSpPr>
          <p:cNvPr id="340" name="Google Shape;340;p35"/>
          <p:cNvSpPr txBox="1">
            <a:spLocks noGrp="1"/>
          </p:cNvSpPr>
          <p:nvPr>
            <p:ph type="title" idx="13"/>
          </p:nvPr>
        </p:nvSpPr>
        <p:spPr>
          <a:xfrm>
            <a:off x="6118524" y="2958784"/>
            <a:ext cx="23055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Υγιές βάρος</a:t>
            </a:r>
            <a:endParaRPr sz="2400" dirty="0"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14"/>
          </p:nvPr>
        </p:nvSpPr>
        <p:spPr>
          <a:xfrm>
            <a:off x="6118520" y="3285814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Μειώνει τον κίνδυνο αύξησης βάρους</a:t>
            </a:r>
            <a:endParaRPr sz="1200" dirty="0"/>
          </a:p>
        </p:txBody>
      </p:sp>
      <p:sp>
        <p:nvSpPr>
          <p:cNvPr id="348" name="Google Shape;348;p35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4</a:t>
            </a:fld>
            <a:endParaRPr sz="1200"/>
          </a:p>
        </p:txBody>
      </p:sp>
      <p:sp>
        <p:nvSpPr>
          <p:cNvPr id="51" name="Google Shape;340;p35">
            <a:extLst>
              <a:ext uri="{FF2B5EF4-FFF2-40B4-BE49-F238E27FC236}">
                <a16:creationId xmlns:a16="http://schemas.microsoft.com/office/drawing/2014/main" id="{69BC768B-4C3C-4FED-87B7-4EE6CFA248AF}"/>
              </a:ext>
            </a:extLst>
          </p:cNvPr>
          <p:cNvSpPr txBox="1">
            <a:spLocks/>
          </p:cNvSpPr>
          <p:nvPr/>
        </p:nvSpPr>
        <p:spPr>
          <a:xfrm>
            <a:off x="2119732" y="4304750"/>
            <a:ext cx="2305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l-GR" sz="2400" dirty="0"/>
              <a:t>Δύναμη οστών</a:t>
            </a:r>
          </a:p>
        </p:txBody>
      </p:sp>
      <p:sp>
        <p:nvSpPr>
          <p:cNvPr id="52" name="Google Shape;341;p35">
            <a:extLst>
              <a:ext uri="{FF2B5EF4-FFF2-40B4-BE49-F238E27FC236}">
                <a16:creationId xmlns:a16="http://schemas.microsoft.com/office/drawing/2014/main" id="{B1EDBD3A-8D0B-4373-B1E3-AE919AD4D5A2}"/>
              </a:ext>
            </a:extLst>
          </p:cNvPr>
          <p:cNvSpPr txBox="1">
            <a:spLocks/>
          </p:cNvSpPr>
          <p:nvPr/>
        </p:nvSpPr>
        <p:spPr>
          <a:xfrm>
            <a:off x="2119728" y="4620350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el-GR" sz="1200" dirty="0"/>
              <a:t>Βελτιώνει την υγεία των οστών</a:t>
            </a:r>
            <a:endParaRPr lang="en-US" sz="1200" dirty="0"/>
          </a:p>
        </p:txBody>
      </p:sp>
      <p:sp>
        <p:nvSpPr>
          <p:cNvPr id="60" name="Google Shape;329;p35">
            <a:extLst>
              <a:ext uri="{FF2B5EF4-FFF2-40B4-BE49-F238E27FC236}">
                <a16:creationId xmlns:a16="http://schemas.microsoft.com/office/drawing/2014/main" id="{25571D74-AA18-48DA-A5AF-0AEA4DD60B4D}"/>
              </a:ext>
            </a:extLst>
          </p:cNvPr>
          <p:cNvSpPr txBox="1">
            <a:spLocks/>
          </p:cNvSpPr>
          <p:nvPr/>
        </p:nvSpPr>
        <p:spPr>
          <a:xfrm>
            <a:off x="4983331" y="4626551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el-GR" sz="1200" dirty="0"/>
              <a:t>Μειώνει τον κίνδυνο πτώσεων</a:t>
            </a:r>
            <a:endParaRPr lang="en-US" sz="1200" dirty="0"/>
          </a:p>
        </p:txBody>
      </p:sp>
      <p:sp>
        <p:nvSpPr>
          <p:cNvPr id="61" name="Google Shape;335;p35">
            <a:extLst>
              <a:ext uri="{FF2B5EF4-FFF2-40B4-BE49-F238E27FC236}">
                <a16:creationId xmlns:a16="http://schemas.microsoft.com/office/drawing/2014/main" id="{5B7D347F-FBAA-4AF3-9A94-11399837368B}"/>
              </a:ext>
            </a:extLst>
          </p:cNvPr>
          <p:cNvSpPr txBox="1">
            <a:spLocks/>
          </p:cNvSpPr>
          <p:nvPr/>
        </p:nvSpPr>
        <p:spPr>
          <a:xfrm>
            <a:off x="4572000" y="4345835"/>
            <a:ext cx="4331970" cy="22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l-GR" sz="2400" dirty="0"/>
              <a:t>Ισορροπία και συντονισμός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24B44C0-D79E-4E32-B683-5ECC117929D6}"/>
              </a:ext>
            </a:extLst>
          </p:cNvPr>
          <p:cNvSpPr txBox="1"/>
          <p:nvPr/>
        </p:nvSpPr>
        <p:spPr>
          <a:xfrm>
            <a:off x="-51330" y="4881857"/>
            <a:ext cx="842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https://www.cdc.gov/physicalactivity/basics/adults/health-benefits-of-physical-activity-for-adults.html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33B5E18-E731-4552-81FE-7C89EB77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93" y="1071238"/>
            <a:ext cx="556308" cy="60203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355BA9-F243-441F-92E1-AB51D715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657" y="1058470"/>
            <a:ext cx="594412" cy="57917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C600C81-542B-44B7-94B9-ECC104D28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231" y="1017844"/>
            <a:ext cx="602032" cy="62489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7389066-40B1-4DB4-803B-0CA032CEC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989" y="2301909"/>
            <a:ext cx="594412" cy="63251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9274793-1F78-46B7-991A-142E8B7DC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606" y="2324771"/>
            <a:ext cx="571550" cy="609653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BA991B24-D768-4C55-8527-894B4E51D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4334" y="2311334"/>
            <a:ext cx="586791" cy="586791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DFA9CD7-A04F-4CBE-AC14-0D9396A98A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7651" y="3724203"/>
            <a:ext cx="609653" cy="60203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CF89E7FF-1639-46B3-A5B9-F54C41071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5186" y="3712971"/>
            <a:ext cx="617273" cy="6477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4100750" y="830950"/>
            <a:ext cx="4323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447.000.000</a:t>
            </a:r>
            <a:endParaRPr dirty="0"/>
          </a:p>
        </p:txBody>
      </p:sp>
      <p:sp>
        <p:nvSpPr>
          <p:cNvPr id="477" name="Google Shape;477;p42"/>
          <p:cNvSpPr txBox="1">
            <a:spLocks noGrp="1"/>
          </p:cNvSpPr>
          <p:nvPr>
            <p:ph type="subTitle" idx="1"/>
          </p:nvPr>
        </p:nvSpPr>
        <p:spPr>
          <a:xfrm>
            <a:off x="3776150" y="1659250"/>
            <a:ext cx="4647900" cy="5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 συνολικός πληθυσμός της ΕΕ</a:t>
            </a:r>
            <a:endParaRPr dirty="0"/>
          </a:p>
        </p:txBody>
      </p:sp>
      <p:sp>
        <p:nvSpPr>
          <p:cNvPr id="478" name="Google Shape;478;p42"/>
          <p:cNvSpPr txBox="1">
            <a:spLocks noGrp="1"/>
          </p:cNvSpPr>
          <p:nvPr>
            <p:ph type="title" idx="2"/>
          </p:nvPr>
        </p:nvSpPr>
        <p:spPr>
          <a:xfrm>
            <a:off x="713225" y="3235100"/>
            <a:ext cx="4323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87.000.000</a:t>
            </a:r>
            <a:endParaRPr dirty="0"/>
          </a:p>
        </p:txBody>
      </p:sp>
      <p:sp>
        <p:nvSpPr>
          <p:cNvPr id="479" name="Google Shape;479;p42"/>
          <p:cNvSpPr txBox="1">
            <a:spLocks noGrp="1"/>
          </p:cNvSpPr>
          <p:nvPr>
            <p:ph type="subTitle" idx="3"/>
          </p:nvPr>
        </p:nvSpPr>
        <p:spPr>
          <a:xfrm>
            <a:off x="713225" y="4063400"/>
            <a:ext cx="4647900" cy="5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Τα άτομα με αναπηρία</a:t>
            </a:r>
            <a:endParaRPr dirty="0"/>
          </a:p>
        </p:txBody>
      </p:sp>
      <p:sp>
        <p:nvSpPr>
          <p:cNvPr id="480" name="Google Shape;480;p42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81" name="Google Shape;481;p42"/>
          <p:cNvPicPr preferRelativeResize="0"/>
          <p:nvPr/>
        </p:nvPicPr>
        <p:blipFill rotWithShape="1">
          <a:blip r:embed="rId3">
            <a:alphaModFix/>
          </a:blip>
          <a:srcRect t="6947" b="6956"/>
          <a:stretch/>
        </p:blipFill>
        <p:spPr>
          <a:xfrm flipH="1">
            <a:off x="-1" y="0"/>
            <a:ext cx="4100751" cy="235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D1550D-67DE-4D00-BD92-E4BEAF641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1" y="3192765"/>
            <a:ext cx="2823002" cy="1584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D183FA-1D0B-4B48-BA47-F6D67FEE8731}"/>
              </a:ext>
            </a:extLst>
          </p:cNvPr>
          <p:cNvSpPr txBox="1"/>
          <p:nvPr/>
        </p:nvSpPr>
        <p:spPr>
          <a:xfrm>
            <a:off x="36959" y="4798294"/>
            <a:ext cx="4999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https://ec.europa.eu/social/main.jsp?catId=1137&amp;langId=el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1"/>
          </p:nvPr>
        </p:nvSpPr>
        <p:spPr>
          <a:xfrm flipH="1">
            <a:off x="5613399" y="2903375"/>
            <a:ext cx="3261184" cy="1550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Παρά το μεγάλο αριθμό των ΑμεΑ, δεν υπάρχουν αντίστοιχα δεδομένα για το ρόλο της άσκησης στην υγεία τους.</a:t>
            </a:r>
            <a:endParaRPr dirty="0"/>
          </a:p>
        </p:txBody>
      </p:sp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 flipH="1">
            <a:off x="5367866" y="1366375"/>
            <a:ext cx="3581399" cy="6486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Οφέλη της άσκησης για ΑμεΑ</a:t>
            </a:r>
            <a:endParaRPr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292A12-6912-4D1A-B8F0-FA53C8D7F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56" y="-18785"/>
            <a:ext cx="5293255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3D2FAC-C3EB-48D7-BE2F-D92E3C5AEBEA}"/>
              </a:ext>
            </a:extLst>
          </p:cNvPr>
          <p:cNvSpPr txBox="1"/>
          <p:nvPr/>
        </p:nvSpPr>
        <p:spPr>
          <a:xfrm>
            <a:off x="-8157" y="4914213"/>
            <a:ext cx="52932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https://www.cdc.gov/ncbddd/disabilityandhealth/infographic-disability-impacts-all.html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56EB6B2-4DB5-4DB7-877E-C5D854280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" y="1195126"/>
            <a:ext cx="3094384" cy="26952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2605597" y="0"/>
            <a:ext cx="6758537" cy="539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Οφέλη της άσκησης ανά αναπηρία</a:t>
            </a:r>
            <a:endParaRPr dirty="0"/>
          </a:p>
        </p:txBody>
      </p:sp>
      <p:sp>
        <p:nvSpPr>
          <p:cNvPr id="410" name="Google Shape;410;p38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411" name="Google Shape;411;p38"/>
          <p:cNvGraphicFramePr/>
          <p:nvPr>
            <p:extLst>
              <p:ext uri="{D42A27DB-BD31-4B8C-83A1-F6EECF244321}">
                <p14:modId xmlns:p14="http://schemas.microsoft.com/office/powerpoint/2010/main" val="4231926992"/>
              </p:ext>
            </p:extLst>
          </p:nvPr>
        </p:nvGraphicFramePr>
        <p:xfrm>
          <a:off x="765582" y="1078926"/>
          <a:ext cx="7361376" cy="2806792"/>
        </p:xfrm>
        <a:graphic>
          <a:graphicData uri="http://schemas.openxmlformats.org/drawingml/2006/table">
            <a:tbl>
              <a:tblPr>
                <a:noFill/>
                <a:tableStyleId>{9359203A-63B4-4DA0-9011-E82B53DF5C5D}</a:tableStyleId>
              </a:tblPr>
              <a:tblGrid>
                <a:gridCol w="214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958">
                  <a:extLst>
                    <a:ext uri="{9D8B030D-6E8A-4147-A177-3AD203B41FA5}">
                      <a16:colId xmlns:a16="http://schemas.microsoft.com/office/drawing/2014/main" val="2501031225"/>
                    </a:ext>
                  </a:extLst>
                </a:gridCol>
              </a:tblGrid>
              <a:tr h="6109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Περιεχόμενο άσκησης</a:t>
                      </a:r>
                      <a:endParaRPr sz="20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Κινητικές</a:t>
                      </a:r>
                      <a:endParaRPr sz="20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Γνω-στικές</a:t>
                      </a:r>
                      <a:endParaRPr sz="20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Ψυχικές</a:t>
                      </a:r>
                      <a:endParaRPr sz="20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b="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Αντοχή</a:t>
                      </a:r>
                      <a:endParaRPr sz="2000" b="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++</a:t>
                      </a:r>
                      <a:endParaRPr dirty="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++</a:t>
                      </a:r>
                      <a:endParaRPr dirty="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?</a:t>
                      </a:r>
                      <a:endParaRPr dirty="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b="0" dirty="0" err="1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Μυοσκελετικό</a:t>
                      </a:r>
                      <a:endParaRPr sz="2000" b="0" dirty="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++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++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?</a:t>
                      </a:r>
                      <a:endParaRPr kumimoji="0" lang="el-G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000" b="0" dirty="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Λειτουργικές κινήσεις</a:t>
                      </a:r>
                      <a:endParaRPr sz="2000" b="0" dirty="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++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++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l-G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?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" name="Google Shape;412;p38"/>
          <p:cNvSpPr/>
          <p:nvPr/>
        </p:nvSpPr>
        <p:spPr>
          <a:xfrm rot="5400000">
            <a:off x="1564063" y="-119462"/>
            <a:ext cx="576000" cy="13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D907F-8A74-4753-A8E5-2EF1FBA95988}"/>
              </a:ext>
            </a:extLst>
          </p:cNvPr>
          <p:cNvSpPr txBox="1"/>
          <p:nvPr/>
        </p:nvSpPr>
        <p:spPr>
          <a:xfrm>
            <a:off x="3922184" y="4835623"/>
            <a:ext cx="4796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https://eprints.gla.ac.uk/265750/1/265750.pdf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4248025" y="3872951"/>
            <a:ext cx="2905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Στην άσκηση</a:t>
            </a:r>
            <a:endParaRPr dirty="0"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4089600" y="2283426"/>
            <a:ext cx="4514400" cy="12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Διατομικές διαφορές</a:t>
            </a:r>
            <a:endParaRPr dirty="0"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2"/>
          </p:nvPr>
        </p:nvSpPr>
        <p:spPr>
          <a:xfrm>
            <a:off x="4248028" y="760075"/>
            <a:ext cx="159117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l="11327" r="38373"/>
          <a:stretch/>
        </p:blipFill>
        <p:spPr>
          <a:xfrm flipH="1">
            <a:off x="0" y="0"/>
            <a:ext cx="3875999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86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>
            <a:spLocks noGrp="1"/>
          </p:cNvSpPr>
          <p:nvPr>
            <p:ph type="title"/>
          </p:nvPr>
        </p:nvSpPr>
        <p:spPr>
          <a:xfrm>
            <a:off x="720000" y="393175"/>
            <a:ext cx="77040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accent1"/>
                </a:solidFill>
              </a:rPr>
              <a:t>Άσκηση και αντοχή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8430775" y="4604000"/>
            <a:ext cx="713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C3814EA-22FE-4FA4-88B3-396F7A1C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575"/>
            <a:ext cx="2681694" cy="2032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47035F-029E-44DC-A15F-A933B13F58F6}"/>
              </a:ext>
            </a:extLst>
          </p:cNvPr>
          <p:cNvSpPr txBox="1"/>
          <p:nvPr/>
        </p:nvSpPr>
        <p:spPr>
          <a:xfrm>
            <a:off x="0" y="4623322"/>
            <a:ext cx="88984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https://journals.lww.com/acsm-msse/Fulltext/2001/06001/Individual_differences_in_response_to_regular.13.aspx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242ACD-F605-459E-90B5-2FFFFA36E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06318"/>
            <a:ext cx="2743200" cy="180416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C186340-84AC-4601-ABC2-485929CFB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154" y="1270000"/>
            <a:ext cx="4643721" cy="33404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1264FF-BEFC-4BDA-A0B3-1854AB5A006F}"/>
              </a:ext>
            </a:extLst>
          </p:cNvPr>
          <p:cNvSpPr txBox="1"/>
          <p:nvPr/>
        </p:nvSpPr>
        <p:spPr>
          <a:xfrm>
            <a:off x="0" y="4864485"/>
            <a:ext cx="87714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https://journals.physiology.org/doi/full/10.1152/jappl.1999.87.3.1003</a:t>
            </a:r>
          </a:p>
        </p:txBody>
      </p:sp>
    </p:spTree>
    <p:extLst>
      <p:ext uri="{BB962C8B-B14F-4D97-AF65-F5344CB8AC3E}">
        <p14:creationId xmlns:p14="http://schemas.microsoft.com/office/powerpoint/2010/main" val="1997800263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Day of People with Disabilities Minitheme by Slidesgo">
  <a:themeElements>
    <a:clrScheme name="Simple Light">
      <a:dk1>
        <a:srgbClr val="191919"/>
      </a:dk1>
      <a:lt1>
        <a:srgbClr val="FFFFFF"/>
      </a:lt1>
      <a:dk2>
        <a:srgbClr val="F7506C"/>
      </a:dk2>
      <a:lt2>
        <a:srgbClr val="6A87FF"/>
      </a:lt2>
      <a:accent1>
        <a:srgbClr val="F5C912"/>
      </a:accent1>
      <a:accent2>
        <a:srgbClr val="2121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531</Words>
  <Application>Microsoft Office PowerPoint</Application>
  <PresentationFormat>Προβολή στην οθόνη (16:9)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Anaheim</vt:lpstr>
      <vt:lpstr>Arial</vt:lpstr>
      <vt:lpstr>Bebas Neue</vt:lpstr>
      <vt:lpstr>Poppins</vt:lpstr>
      <vt:lpstr>World Day of People with Disabilities Minitheme by Slidesgo</vt:lpstr>
      <vt:lpstr>Εργομετρία: μέτρηση και αξιολόγηση για αθλητές ΑμεΑ</vt:lpstr>
      <vt:lpstr>Οφέλη άσκησης</vt:lpstr>
      <vt:lpstr>Οφέλη άσκησης</vt:lpstr>
      <vt:lpstr>Οφέλη της (οξείας ή χρόνιας) άσκησης για την υγεία</vt:lpstr>
      <vt:lpstr>447.000.000</vt:lpstr>
      <vt:lpstr>Οφέλη της άσκησης για ΑμεΑ</vt:lpstr>
      <vt:lpstr>Οφέλη της άσκησης ανά αναπηρία</vt:lpstr>
      <vt:lpstr>Διατομικές διαφορές</vt:lpstr>
      <vt:lpstr>Άσκηση και αντοχή</vt:lpstr>
      <vt:lpstr>Άσκηση και αντοχή</vt:lpstr>
      <vt:lpstr>Εργομετρία</vt:lpstr>
      <vt:lpstr>Τι αξιολογούμε;</vt:lpstr>
      <vt:lpstr>Εφαρμογές εργομετρίας;</vt:lpstr>
      <vt:lpstr>Πότε;</vt:lpstr>
      <vt:lpstr>Εφαρμογές για αθλητές ΑμεΑ</vt:lpstr>
      <vt:lpstr>Ευχαριστώ!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Εργομετρία μέτρηση και αξιολόγηση για αθλητές ΑμεΑ</dc:title>
  <dc:creator>Dell</dc:creator>
  <cp:lastModifiedBy>Pantelis Nikolaidis</cp:lastModifiedBy>
  <cp:revision>32</cp:revision>
  <dcterms:modified xsi:type="dcterms:W3CDTF">2022-12-02T19:59:27Z</dcterms:modified>
</cp:coreProperties>
</file>